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75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23T09:33:21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15796 6459 925,'0'0'48,"0"0"-43,0 0 43,0 0 41,66 0-23,-32 0-1,14 0-9,11 0-9,16 0 16,7 0 10,4-1-13,1 1-2,-6 0-9,-8 0-13,-9 0-4,-14 0-11,-15 0-12,-12 0-2,-12 0-2,-7 0-4,-4 0-1,0 1 0,0-1 0,0 0-4,0 0 1,0 0-9,0 0-15,0 0-13,0 0-50,0 0-68,0 0-88,0 0-190</inkml:trace>
  <inkml:trace contextRef="#ctx0" brushRef="#br0" timeOffset="2978.8859">9472 7662 295,'0'0'604,"0"0"-574,0 0-30,0 0 46,0 0 59,0 0-37,0 0-50,2-20-4,12 17 10,9 2 2,11 1-14,7 0 40,7 0-9,4 0 9,-4 0-7,-2 0 0,-5 0 0,-6 0-26,-7 0-9,-7 0-7,-11 0-3,-4 0 2,-6 1-2,0-1-1,0 0-6,0 0-12,0 0-21,0 0-69,0 0-74,13 0-146</inkml:trace>
  <inkml:trace contextRef="#ctx0" brushRef="#br0" timeOffset="3474.9608">11083 7696 834,'0'0'132,"0"0"-123,0 0 55,0 0 79,76 0-22,-38 1-47,1 1 6,2-2-17,0 2-3,-1-2-17,-1 2-16,-3-2-5,-4 0-5,-4 0-5,-6 0 5,-4 0-9,-8 1-4,-4-1-2,-5 2-1,-1-2-1,0 0 0,0 0-8,0 0-37,3 0-64,4 0-118,3 0-373</inkml:trace>
  <inkml:trace contextRef="#ctx0" brushRef="#br0" timeOffset="4486.9827">3694 8897 1150,'0'0'61,"0"0"-55,61-1-2,-40 1 78,-1 0-14,5 1-48,0 4-15,-2 3-5,5-1-2,1 3-26,3 0-103,3-3-121,-2-1-286</inkml:trace>
  <inkml:trace contextRef="#ctx0" brushRef="#br0" timeOffset="6352.8882">12867 8937 569,'0'0'188,"0"0"-149,0 0 7,0 0 81,0 0-29,0 0-27,76-17-33,-42 14 5,3 1-3,1 0 7,0 1 6,1 1-18,-1 0-8,1 0-14,-4 0-1,-4 0-5,-6 0 7,-9 0-3,-7 0 0,-4 0-6,-5-1 1,0 1-2,0 0-2,0 0 2,0 0-3,0 0 0,0 0-1,0 0 0,0 0 1,0 0-1,0 0 1,0 0-2,0 0 2,0 0-2,0 0 1,0 0 0,0 0-2,1 0-5,4 0-34,3-1-84,1-1-149,-3-4-402</inkml:trace>
  <inkml:trace contextRef="#ctx0" brushRef="#br0" timeOffset="7501.5602">3350 10236 717,'0'0'108,"0"0"-104,0 0 56,0 0 77,0 0-47,0 0-42,-2 0-9,2 0 12,7 0 10,12 0-8,14 0 6,22 0-7,23 0 0,21 0-20,13 0 5,2 0 4,-7-2 1,-9 0 1,-10 2-9,-13 0-10,-11 0-6,-13 0-11,-13 0-5,-11 0 1,-13 0-3,-5 0 1,-5 0-1,-4 0 0,0 0 0,0 0-1,0 0 1,0 0-1,0 0-4,0 0-10,0 0-23,0 0-41,0 0-74,0 0-102,7 0-141</inkml:trace>
  <inkml:trace contextRef="#ctx0" brushRef="#br0" timeOffset="28016.5493">13479 2215 1143,'0'0'343,"0"0"-343,0 0 0,0 0 3,0 0 8,0 0-10,0 0 4,-54 98 12,9-46-5,-7 3-8,-2-5-2,6-4 0,8-3-1,13-10 2,10-10-3,13-8 0,4-7-3,0-1 3,12-4 6,8 4-2,9-3 10,8 0-3,7-1-6,8-2 2,2-1-1,-2 0-6,-9 0 0,-10-6-19,-12-2-90,-13-3-147,-8 0-95,-18-2-116</inkml:trace>
  <inkml:trace contextRef="#ctx0" brushRef="#br0" timeOffset="28198.6124">13263 2565 1176,'0'0'202,"0"0"-125,0 0 60,0 0-31,0 0-60,80-27-24,-37 18-13,-1 3-5,-4-3-3,-10 2-1,-6-2-17,-6 0-75,-8-1-74,-8-1-101,-7 1-89,-20 2-52</inkml:trace>
  <inkml:trace contextRef="#ctx0" brushRef="#br0" timeOffset="28333.8783">13343 2384 755,'0'0'392,"-2"-60"-211,23 25 1,13-1-79,10-1-34,7 2-31,3 5-25,1 6-13,-5 7-14,-5 9-80,-8 5-121,-10 3-144,-8 5-434</inkml:trace>
  <inkml:trace contextRef="#ctx0" brushRef="#br0" timeOffset="29375.2425">13889 2125 1327,'0'0'226,"0"0"-226,0 0-18,0 0 18,-14 57 18,-10-2 12,-4 5-14,-1 1-14,6-6-2,4-6-2,9-11-1,7-6-20,3-10-16,11-7-12,12-7 32,10-8 19,7-4 0,7-15 2,4-6-2,-3-6 1,-6-3 0,-11 1 2,-13 5 1,-8 7-3,-7 9 9,-3 7-1,-4 5-9,-15 1-13,-3 17 7,-4 2 4,4 3 1,8 0-3,8-4-5,6-4 2,6-4-17,19-3-5,12-5 24,6-3-13,5 0 13,-2-11 5,-2-3 0,-5-3 0,-7 0 0,-7 3-1,-9 4-4,-11 7-4,-5 3 7,0 2-46,-8 15-1,-5 6 49,2 0 0,8-2 0,3-5-2,15-7-9,16-8-4,6-1 15,5-7 2,-1-13 1,-1-6 5,-1-4 3,1-5 3,-3-3-14,-1-5-2,-13-2 1,-11 1-2,-12 4 1,0 11-3,-12 13 5,-7 13 0,1 3-1,-2 11-2,4 15 0,1 9 0,2 6 2,0 5 1,-1-2 0,-1-4 0,-1-3 0,2-5 0,4-7-3,2-7-1,5-8-20,3-6-17,0-4 23,0 0 18,9-9 4,5-9 4,9-1 39,4 0 2,3 3 10,4 3 13,-2 5 7,-3 5-34,-4 3-21,-7 0 8,-1 6-17,-4 6-10,-5 3-3,-3 1-1,-5 0-1,0-1-3,0-3-12,-11-2-11,0-3-17,-3-5-30,3-2-42,4 0 38,3-15 35,4-3 30,0-4 12,11-2 64,7 1 9,5 3 27,4 4-31,0 5-16,0 3-11,-3 6-17,-6 2-11,-2 0-5,-5 10-4,-4 4-3,-2 3-2,-3-1 0,-2 2-7,0-5-43,-10-1-51,-8-8-150,-2-4-284</inkml:trace>
  <inkml:trace contextRef="#ctx0" brushRef="#br0" timeOffset="29511.4889">15070 2263 1387,'0'0'149,"101"-40"-149,-58 33-78,-14 7 74,-18 7-1,-11 18-278,0 3-119</inkml:trace>
  <inkml:trace contextRef="#ctx0" brushRef="#br0" timeOffset="29702.5569">15334 2353 1542,'0'0'0,"0"0"22,0 0-3,0 0 6,0 0-25,-77 29-3,34 3 1,6 1 1,10-6-2,13-5-2,14-6-12,5-5-43,34-7 13,21-4-42,16 0-167,17-9-283</inkml:trace>
  <inkml:trace contextRef="#ctx0" brushRef="#br0" timeOffset="30318.9276">16736 2115 216,'0'0'981,"0"0"-942,0 0-28,-90-30 83,42 36-11,-7 22-40,-1 13-18,7 8-5,10 1-14,15-6-6,16-9-6,8-9-19,21-12-72,19-10-9,16-4-2,6-13 39,1-9 41,-2-5 28,-9 1 5,-11 5 14,-12 4 21,-15 9 5,-11 8-8,-3 0-9,-1 12-27,-10 10 1,-6 1 8,2 0 4,0-3-4,5-4-3,6-5-4,4-4-2,0-3-1,4-1-2,11-3-38,5 0-133,0-5-374</inkml:trace>
  <inkml:trace contextRef="#ctx0" brushRef="#br0" timeOffset="30472.5726">16882 2144 1326,'0'0'0,"0"0"-142,0 0 142,0 0-2,0 0-177,0 0-604</inkml:trace>
  <inkml:trace contextRef="#ctx0" brushRef="#br0" timeOffset="30761.3661">16998 2201 1219,'38'-3'237,"-4"3"-236,-9 0-1,-7 6 10,-11 10 14,-4 6-20,-3 6-4,-3 2 0,-17-2-29,-7-3-53,-5-3 24,3-8-31,6-6-20,13-8 18,9 0 91,1-8 1,18-9 76,9-4-30,9-4 20,3 1 9,0-1-6,1 3-40,-3 3-30,0 4-12,-3 7-106,-5 3-117,-4 5-247</inkml:trace>
  <inkml:trace contextRef="#ctx0" brushRef="#br0" timeOffset="31232.7931">17382 2217 613,'0'0'737,"0"0"-737,0 0 0,0 0 16,0 0-11,0 0-5,-66 59-7,51-34-10,7-4-36,7-5-37,1-5 24,4-7 1,16-4 40,5-4 25,8-12 16,3-2 33,-5 0 3,-5 3-3,-8 8 2,-11 5-12,-5 2-18,-2 0-21,0 14-13,0 4 13,0-1-40,0-1-30,0-3 23,9-5-8,7-7 5,9-1 34,3-9 1,1-7 15,0-1 3,-6 0 73,-5 4-8,-8 7-15,-8 4-10,-2 2-21,0 7-22,0 9-11,0 1 11,-2 1-3,2-3-5,2-6 4,14-4-1,5-5 5,4 0 3,2-5 5,-3-6 3,-5-2 11,-2-1-1,-5 3-21,-4 0-4,-4 0-124,0 0-399</inkml:trace>
  <inkml:trace contextRef="#ctx0" brushRef="#br0" timeOffset="31379.5915">17851 2097 1466,'0'0'43,"0"0"-29,0 0-14,0 0 8,0 0-8,0 0-145,5 0-43,-6 5-269</inkml:trace>
  <inkml:trace contextRef="#ctx0" brushRef="#br0" timeOffset="31586.7456">18074 1991 1429,'0'0'41,"0"0"-41,0 0 35,-8 59-8,-7-12 35,-2 2-19,-2-2-1,3-4-38,0-3-4,7-5-1,2-5-31,6-5-109,1-4-122,0-8-126</inkml:trace>
  <inkml:trace contextRef="#ctx0" brushRef="#br0" timeOffset="31753.3165">18019 2221 1268,'0'0'195,"0"0"-186,89-42 112,-44 34-5,8 5-93,4 3-23,-1 0-65,-5 3-240,-12 3-483</inkml:trace>
  <inkml:trace contextRef="#ctx0" brushRef="#br0" timeOffset="32479.8696">14238 2926 200,'0'0'947,"0"0"-897,0 0 90,118-29-21,21 16-49,66-2 26,53 3-23,34 5-13,9 7-23,-8 0 11,-17 0-24,-26 2 11,-22 6-6,-28-2-29,-32 3-2,-38 1 2,-41-1-1,-39-1-2,-27-4-36,-20-2-29,-4 0-57,-29 0-89,-20-2 28,-14 0-26,-6-2-208</inkml:trace>
  <inkml:trace contextRef="#ctx0" brushRef="#br0" timeOffset="44629.3197">15437 3474 13,'0'0'112,"0"0"-53,0 0-37,0 0-16,0 0-5,0 0 4,0 0 8,-14-6 1,14 5 28,-3 0-4,2 0-33,0-1-2,-1 1 32,0-2 17,0 3 2,-1-2-16,3 1 4,-2 0-1,0 0-23,2 1-13,0 0 4,0 0 7,0-1 11,0 1 3,0 0 4,0-2 32,0 1-3,0 0 1,0-1-8,0 0-18,-2-1 28,1 1-5,1 0-29,0 2 33,0-2 6,0 1 11,0 1-34,0 0 7,0 0-17,0 0-17,0 0-11,0 0-3,0 0-4,0 0-3,0 0-6,0 0-2,0 5 4,-3 8 4,-2 0 0,0 5 0,2 2-3,-1 1 3,-1 1-4,0-1-9,1-6-21,3-2-53,1-5-104,2-4-175</inkml:trace>
  <inkml:trace contextRef="#ctx0" brushRef="#br0" timeOffset="46915.3756">15399 3495 355,'0'0'100,"0"0"-100,0 0 51,0 0 88,0 0-20,0 0 22,-25 10-26,25-10-28,1 0-23,12 0-27,15 0 19,24 0 19,26-1-10,23-8-19,16-3-20,4-3 3,-3 0 12,-4 0-11,-14 1-13,-9 1 0,-16 3-6,-18 5-1,-20 2-10,-19 3 0,-12 0 0,-6 0-8,0 0-7,-4 4 8,-6 0-2,3-2-5,4-2 10,3 0 4,0 0 9,0 0 7,0-5-8,-2-3-7,2-2-1,0-1 0,0-1-3,0-5-9,8 0-3,2-2-1,1-1 1,2 0 13,-5 4 2,0 3 1,-5 5 1,1 3-1,-3 3 6,0 2-6,5 9-1,5 19-12,4 13 12,1 5 4,-2 2 1,-3-5-5,0-4 3,-1-4-3,0-7 1,0-9-3,-3-7 2,3-9-2,3-3-6,2-15 4,5-12-6,2-8 2,-2-4 3,-2-1 5,0-1 4,-4 3-1,-1 8-3,0 8 6,-2 11 13,-2 7-17,0 4-2,3 0-4,1 12-3,1 5 1,-1 5 6,-1 0-4,-3-2 2,-2-2 1,2-4 1,1-3 1,5-5 0,9-2 0,11-4 8,11 0-2,10-10 14,4-4 13,5-3-6,-1-3-11,-4 3-9,-4 0-2,-8 3 0,-9 2-6,-8 6-2,-8 2-2,-6 4 0,-6 0-6,-7 0-24,-2 0-28,-2 0 15,0 0-3,0 0-22,0 0 53,0 0 16,0 0 3,0 0 16,0 0 20,0 0 1,0 0-18,0 0-15,0 0-4,0 0 0,0 0-1,0 0-1,0 0 1,2 0-1,1 0 1,1-3 0,-2 1 1,2-1 1,-3 2-1,-1 1 2,0 0 4,0 0 1,0 0-3,0 0-4,0 8-10,0 15 3,-2 9 7,-4 10 9,-1 3 5,-2 1-2,1 1-2,2-1 1,3-4-3,1-5-2,2-9-4,0-7-1,0-5-1,0-9 0,0-3 0,0-2 1,0-2 2,0 0 9,-2 0 2,1 0-1,-1 0-1,-4-2-9,-7-4-3,-8 3-14,-13 2-4,-10 1-9,-6 1-4,5 12 13,6 2 6,16 1 6,13-1-1,10 2-3,24 0 10,24 1 4,9-1 21,6-3 4,-8-1 23,-10 0-6,-11-1-34,-8 2 6,-10 2-10,-9 4-8,-7 8 0,-10 8 0,-21 6-1,-13 8 2,-6 3-2,-4-1 1,4 2-6,11-2 5,11 1 1,17-1 0,9-2 1,2-3 2,10-9 16,4-3 22,3-2-13,-2 1-5,-1-2-5,-2 3-7,-3-3-10,-2-2-1,-1-3-7,0-5-54,-2-7-94,1-10-165,0-5-334</inkml:trace>
  <inkml:trace contextRef="#ctx0" brushRef="#br0" timeOffset="48071.1203">17555 3357 432,'0'0'437,"0"0"-400,93-20 46,-31 11 54,16 0-31,12-2-50,6-3 4,-2 1-26,-6-1 1,-11 2-15,-11 4-8,-9 0-7,-12 4-3,-10 0-2,-14 2 0,-12 2-1,-5 0-4,-4 0-1,0 0-14,0 0 5,0 0 9,0 0 5,0 0 1,0 0 2,0-1 1,0 1 0,0 0-1,0 0-4,0 0-1,0 3-19,0 12 9,0 4 13,0 4 0,0 5 1,0 6 2,0 4-2,0 4 0,-3-2-1,-1-1 0,2-4 1,1-7-1,1-6 0,0-10-2,0-4 2,5-6 10,0-2 0,4 0 8,0-13-12,4-5-2,6-7-3,6-1-1,7 2 0,11 1 0,5 7 1,0 5 5,-4 7 8,-10 4-3,-12 1-7,-11 15-4,-11 8-10,-6 10-5,-23 3 12,-13 5-7,-11-2-1,-1-1 1,4-1-4,12-8 1,14-4 8,13-4 0,11-5 5,0-2 0,9-3 24,10 0 48,4-3-40,3 1 1,-1 2-17,1 3-4,-2 4-5,-5 3-7,-3 3 0,-7 3-6,-9 4 2,0 4 4,0 4-3,-11 4 3,0 3 1,1 0 0,-1 1 0,2 4-1,0-3 0,2-4 0,5-1 0,2-8 2,0-7 1,7-2 11,5-7 5,-4-4 10,-1-2-15,-2-5-7,-4-2-6,0-3-1,-1-2-33,0-2-50,0 0-78,0 0-46,0-10-218</inkml:trace>
  <inkml:trace contextRef="#ctx0" brushRef="#br0" timeOffset="49309.5513">18458 3159 699,'0'0'271,"0"0"-269,85-19 5,-30 16 102,10 1-25,6 0-54,4 2 2,-2-1-5,-3-1 29,-2 1-42,1 0 18,0-2-21,0 0-6,-2 1 0,-4-1-4,-12 1-1,-11 2-3,-10 0 0,-12 0 3,-9 0 0,-6 0 0,-1 0-1,-2 0-3,0 0 3,0 0 1,0 0 0,0 0 0,0 0 0,0 0 1,0 0-1,0 0 2,0 0-1,0 0-1,0 0 1,0 0 1,0 0 0,0 0-1,0 0-1,0 0 0,0 0-1,0 0-1,0 0-5,0 7 6,0 3-1,0 0 4,0 4 2,-4 5-2,-1 7 3,0 7 2,-1 5 1,1 3-1,0 0 0,-1-1-5,1-6-1,0-7-1,1-4 0,3-6 1,1-3-1,0-9 1,0-1 1,0-4 2,0 0 2,0 0 4,0 0 5,0 0-8,0 0-3,-1 0-1,-6 0-3,-7 0-8,-9 3-3,-8 1 8,-3 0-9,2 3 4,4 2-1,8 0 3,4 2-1,9 2 2,5 0 3,2 2 2,11 2 11,14 1 12,9-1 1,7-1 4,-2-1-16,-5-1 2,-8-2-6,-7 5-4,-9 1 0,-6 4-4,-4 6-4,-9 4 2,-14 1 1,-5 1-10,-1-2 9,0 1-13,5 0-22,6 0 35,8 0 2,8-2 1,2 0 10,2-3 32,11 1 6,-2-2 17,-1-1-29,-2 1-11,-3 0-14,-3 6-10,1 7 0,-3 2-2,2 4 0,0-4-2,-2-7 0,0-9-34,0-5-46,-13-8-15,-13-7-50,-12-6 4,-14-1-50,-5-14-63,-3-4-139</inkml:trace>
  <inkml:trace contextRef="#ctx0" brushRef="#br0" timeOffset="50360.0796">15391 3489 897,'0'0'74,"0"0"-40,0 0 111,0 0-32,0 0-71,0 0-42,16 71 46,-2-13 32,-2 5-52,-2 6 1,-7-2-6,-3-3-1,0-4-7,0-7-9,-6-10-3,0-8-1,2-8-3,2-11 0,1-5-13,1-6-12,0-3-37,0-2-34,0 0-8,0 0-9,0-2-76,0-6-25,0 3 8,0 0-151</inkml:trace>
  <inkml:trace contextRef="#ctx0" brushRef="#br0" timeOffset="50694.4404">14967 4215 805,'0'0'165,"0"0"-164,0 0 45,0 0 91,0 0-71,0 0-19,78-14 4,-29 14 13,14 0-27,10 0-14,9 0-7,7 0-6,4 0-3,-2 0-6,-9 0-1,-12 0-2,-18-1 0,-13 0 1,-14-1-19,-12 2-119,-13 0-76,0 0-202</inkml:trace>
  <inkml:trace contextRef="#ctx0" brushRef="#br0" timeOffset="51722.2316">15264 4492 989,'0'0'114,"84"-16"-113,-36 9 33,4 1 47,2 1-18,-1 3-23,-6 0-31,-8 1-9,-11 1-8,-11 0 2,-7 0-23,-7 0-37,-3 0-25,0 0-37,-10 0 15,-6 0 31,0 0-10,-1 1 64,4 1 28,2 0 2,3 1 52,1 1 41,0 4-13,2 6 3,-2 6-16,-2 7-10,0 8-29,-1 6-26,-2 5 20,2 4-10,1 2-9,0-5-1,3-5 2,3-5-3,-1-6-1,3-5-2,0-8-5,1-5 5,0-8 0,0-3 0,4-2 0,12 0 14,5-11-9,8-4-4,7-1 0,7-1 8,15 0-9,17 1 1,24 0-1,21 0 9,15 1 20,16 2 12,4-1 26,6 0-4,7 0-29,-2 3-33,-2-2 0,-2 0-1,-10 2 1,-8-2 0,-12 1-1,-16 2-3,-12 1 3,-15 0 0,-15 1 1,-13-2 0,-11 0 0,-9 3 0,-3-1-1,-3 3 0,-1 1 0,-3 0-1,0 3-2,-1 0-5,-4 1 6,3 0 2,1 0-1,7 0 0,5 0-1,6 0 2,4 0 0,1 0 0,0 0 1,0 0 1,-4 0 1,-5 0 2,-5-1 0,-4-2 8,-2-1 1,2 4-12,4 0-1,6 0 0,5 0-1,3 0 3,2 0-3,-3 0 0,-7 0 0,-8 0 0,-9 0 2,-11 0-2,-10 0-4,-7 0-1,-2 0-108,-25 0-154,-15-2-157</inkml:trace>
  <inkml:trace contextRef="#ctx0" brushRef="#br0" timeOffset="55705.4878">15716 4193 710,'0'0'17,"0"0"-5,0 0 167,19-57-55,-19 39-17,0-2-29,-9-3-8,-7-2-30,-8 0-5,-7 1 1,-11 6-3,-16 6-8,-13 7-14,-15 5-6,-7 17-1,-3 19 2,6 18 1,12 15 7,21 11 1,26 5 0,30-1-11,19-10 2,38-11-3,25-17 3,17-13-2,10-16-2,6-13 1,-7-4 7,-9-23 16,-13-13-12,-13-14 10,-20-8-12,-15-8 19,-22-2-3,-15 1-10,-19 7-9,-23 11-9,-14 9-2,-7 16-8,-8 9 0,-4 11-28,1 4 7,7 7-20,14 14-13,14 8-46,14 8-93,7 4-51,4 1-171</inkml:trace>
  <inkml:trace contextRef="#ctx0" brushRef="#br0" timeOffset="56026.5656">15150 4490 1185,'0'0'2,"0"-63"13,4 31 145,12 0-55,2 6-47,7 5 11,0 7-36,1 7-7,-1 7-8,2 5-9,0 15-8,3 4 0,-2 3 2,-2 2-2,-3-6 0,-2-6 0,0-6-1,-2-9 2,0-2-1,-2-2 1,-2-16 3,-4-7 2,-6-3 1,-5 0-7,0 0-1,0 4-21,-7 4-72,-3 5-161,2 5-367</inkml:trace>
  <inkml:trace contextRef="#ctx0" brushRef="#br0" timeOffset="63465.6016">6173 3563 825,'0'0'150,"0"0"-130,0 0 49,0 0 24,0 0-19,72 0-9,-44 0-14,6 0-23,5 0-5,3 0-14,2 0-2,-6 0-2,-8-1-1,-5-1 4,-11 1-7,-5 0 0,-7-1 0,-2 2-1,0 0-18,0 0-43,-16 0-8,-5 0 33,-8 0 17,-5 2-4,-3 2-1,1-1 21,5 0 3,7 0 3,13-2 0,6-1 15,5 0 47,0 0 42,0 0-52,12 0-34,8 0-21,8 0-1,8 0-10,2 0-118,-8 0-148,-2 0-413</inkml:trace>
  <inkml:trace contextRef="#ctx0" brushRef="#br0" timeOffset="65672.4436">6241 3592 337,'0'0'33,"0"0"-33,0 0 0,0 0 1,0 0 7,0 0 7,-6-1 10,6 1 10,-1 0 7,0 0 16,1 0 20,0 0-4,0 0-9,0 0 19,0 0-8,0 0-21,3 0-8,6 0 5,5-1-12,7 1-4,5-1 9,2-1 20,1 2-8,2-2 0,-5 2-22,-4 0-11,-3 0-9,-3 0-8,-5 0-3,-4 0-2,-4 0 0,-1 0-1,-2 0-1,0 0 1,0 0-1,0 0 1,0 0 0,0 0-1,0 0 0,0 0-3,0 0-1,0 0-13,-4 0-14,-4 0-1,-3 0 7,-3 0-5,-1 0 10,-3 0-6,-1 2 1,-3-2 7,-1 2 14,4-1 0,4-1 4,6 0 0,4 0 4,5 0 15,0 0 50,0 0 14,0 0-37,0 0-22,7 0-10,6 0-5,6 0-6,8 1-2,4-1-1,3 0 0,-2 0-2,-4 0 2,-5 0-1,-9 0 0,-7 0-8,-4 1-23,-3-1-38,0 0-8,0 1 12,-6-1-8,-8 1 33,-4 0 1,-4-1-16,-1 0-8,-3 0-97,2 0-9,3 0-139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23T09:57:04.6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17874 1035 630,'0'0'106,"0"0"-98,0 0 88,0 0 27,0 0-6,0 0-49,0 0-13,41-3 11,-2 3-25,19 1 13,13 7 27,14 1-33,12 2-5,1-2 10,-1-2-21,-5-3-11,-11 1-4,-14-3-15,-15 1 7,-19 0-6,-16-3-3,-12 0 0,-5 0 0,0 0-2,0 1-3,0 0-11,0-1-5,0 0 8,0 0 5,0 0 3,0 0 5,0 0 0,0 0 1,0 0 1,0 0-2,0 0 0,0 0 0,0 0 0,0 0 1,0 0 1,0 0-1,0 0 0,0 0 2,2 0-2,5-10-1,4-6-14,5-8 4,1-3 4,0-2-4,-2 0 2,-2 0 5,-2 4 3,-2 3 2,-4 5 3,2 6 8,-5 4-3,-1 5 1,0 2-1,1 0-10,3 9-1,6 14-15,1 11 16,4 3 2,-3 4 1,-2-1-3,-3-1 2,-1-3-2,0-5 0,1-5-1,-1-10 1,0-6 1,0-5 0,0-5 0,8 0 0,4-11 3,5-14-4,6-9-2,-1-10 2,2-1 2,-4 1-1,-5 6 0,-1 11 1,-7 7 7,-3 9 0,-3 5 1,-5 6 11,-3 0-21,2 13-10,0 12-6,1 10 10,-2 4 5,0 1-2,-1-1 1,0-5 1,0-4-2,1-9-8,4-5 0,2-8-4,3-3 4,4-3 7,8-2 4,8 0 1,11-5 5,10-7 5,12 2 11,10 0-1,6 1-6,1 2 3,-7 1-2,-5 3 1,-6 2-4,-8 1-5,-7 0-6,-9 1-1,-8 5-2,-10-2 0,-7 0-1,-7-2-11,-5-2-1,-1 0-2,0 0 4,0 0 2,0 0 10,0 0 0,0 0 1,0 0 4,0 0-1,0 0-1,0-1 1,0-1-1,0 2-2,0-3 4,0 3-3,0 0-2,0 0 0,0 0-2,0 10-6,0 15-7,0 10 15,0 10 1,0 7-1,-6-1 2,-1-1 5,1-1-5,2-6 1,0-5-2,2-7 0,2-8-1,0-6 1,0-8 0,0-4-1,0-4 1,0-1-1,0 0 3,0 0 4,0 0-1,-1 0 1,-1 0-3,-1 0-4,-3 0 0,-6-1-7,-5-4-1,-9 1 7,-6 1-4,-2 3 4,-2 0-1,1 0-1,6 0 2,5 7-3,9 1 4,7-3-1,5 0-3,3 1-1,0 2 5,19 5 2,17 4 20,6 4 9,4-2-8,-4-1-13,-8-1 20,-9-2-22,-9-1-7,-7 3 0,-9 4-2,0 4-1,-14 4-3,-9 1 2,-6 3-1,-3-2 3,-1-1-2,5 0 3,3-5 0,10 1-6,7-2 6,8-1 2,0 5-2,4 4 16,9 1 0,0 2-9,0 1 21,-4 0-18,-5 1-2,-1-1-5,-3-2-3,2-2 6,-2-2-6,0-7-3,0-6-2,0-5-43,0-10-90,0-2-182,0-14-210</inkml:trace>
  <inkml:trace contextRef="#ctx0" brushRef="#br0" timeOffset="1575.5474">20109 1126 848,'0'0'40,"0"0"-23,0 0 135,0 0-44,0 0-69,0 0 13,86-11 25,-38 17-5,9 3-12,11-1-18,7 2-7,0-6-15,-1 1 0,-5-3-1,-7-1-5,-5 0-2,-9-1-1,-7 0-5,-10 0-2,-11 0-3,-9 1 0,-8-1-1,-3 0-1,0 0-2,0 0-6,0 0 3,0 0 4,0 0 1,0 0 1,0 0 2,0 0 0,0 0 0,0 0-2,0-5 0,0-4 0,0-3-2,0-1-1,0-6-2,5-6-3,0-6 2,3-1 0,-1 1-1,0 3 6,0 3-1,0 5 2,0 5 2,0 4 0,-1 6 10,0 5-4,2 0-2,3 12-6,5 15-10,2 12 10,-1 4 5,-6 6-4,-4-5 1,-2-4-2,-1-6 0,-1-8-2,1-8 2,1-8-1,1-3 2,-2-5-1,3-2 2,5 0 0,6-15 5,3-9-1,6-5-6,0-7-4,-2-2 3,-4 3-1,0 7 2,-5 11 0,-5 7 0,-4 7 0,-3 3 0,3 0-1,-2 11-15,3 8 7,1 10 3,-2 3 5,0-1-3,-2-2 3,-1-9 0,0-2-7,2-7-10,1-3 9,4-3 2,7-2 7,5-1 1,4-2 6,2 0-3,1 0 1,0-7 5,3 2-1,4-3-6,2 3-3,4 1 3,3-2-3,1 2 1,2 1 0,0 0 0,-5 1 0,-1 1 4,-4-2-5,0 0 7,4 1-5,-2-2-2,-1 4-1,-4-4 1,-6 2-2,-7 1 2,-7-1-1,-5 1 1,-6-2 0,-5 3 4,0 0-4,0 0-5,0 0-6,0 0-1,0 0 9,0 0 3,0 0 0,0 0 2,0-1 0,0 1-1,0 0 0,0 0-1,0 0 0,0 0 1,0 0-1,0 0 0,0 0 0,0 0-1,0 14-3,-6 17 4,-4 18 1,1 13 27,-4 9-8,-2 3-3,-1-3 2,-3-5-4,2-6-11,3-8-2,3-11 2,4-9-4,0-10-2,6-8 2,0-8-5,1-5 3,0-1-27,0 0-4,0-5-26,-1-5-120,-3 0-148,-5 1-105</inkml:trace>
  <inkml:trace contextRef="#ctx0" brushRef="#br0" timeOffset="1852.3356">21857 1825 978,'0'0'41,"0"0"-29,0 0 30,0 0 91,0 0-19,65 36-27,-28-27 0,13 2-31,11-4-21,5-1 18,4-2-15,-1-3-30,-4-1-8,-6 0-1,-12-2-15,-14-1-30,-16 1-51,-17 2-68,-3 0-74,-26 6-160,-12 4-51</inkml:trace>
  <inkml:trace contextRef="#ctx0" brushRef="#br0" timeOffset="2309.2193">21960 2045 313,'0'0'799,"0"0"-780,0 0 6,76 4 153,-51-1-46,6 2-81,1-3-10,1 1-24,-3-1-7,-5 0-6,-5 0-4,-7-1-6,-6 0-36,-5-1-2,-2 0-30,0 2-20,0-1 8,-4 2 55,-2 2 27,-4-4 2,3 3 2,3-2 1,-1 2 1,3 1 8,0 0 28,0 5 18,-1 5 4,-1 6 16,-1 6-26,0 7 2,1 1-22,-1 3-2,0-2-16,1-1 6,-1-1-18,1-1 0,2-6-9,-1-1-92,-2-8-184,-5-11-306</inkml:trace>
  <inkml:trace contextRef="#ctx0" brushRef="#br0" timeOffset="3095.4454">17800 1052 702,'0'0'175,"0"0"-170,0 0 34,0 0 90,0 0-30,0 0-44,0 0-1,17-35-14,-17 50-28,0 17-11,0 17 55,0 14 15,0 8-25,3 4-17,1 5 31,0-2-46,-1-4-8,-3-5-4,0-7-2,-3-9-4,-5-6 1,-2-13-40,0-7-48,0-10-74,-2-9-30,-2-6-63,-2-2-71</inkml:trace>
  <inkml:trace contextRef="#ctx0" brushRef="#br0" timeOffset="3324.76">17594 1871 1016,'0'0'58,"0"0"-27,100 13 111,-45-9-38,10 3-49,0-1-21,-4-1-13,-11-2-11,-9-1-10,-12-2-11,-11 3-66,-8-1-112,-10 1-252</inkml:trace>
  <inkml:trace contextRef="#ctx0" brushRef="#br0" timeOffset="3585.6923">17776 2051 918,'0'0'180,"0"0"-178,72 2 45,-47 0 38,-1 0-26,-4-1-51,-4 1-8,-2 0-39,-5 0-75,-6-2-78,-3 0-53,0 0-101</inkml:trace>
  <inkml:trace contextRef="#ctx0" brushRef="#br0" timeOffset="4625.4925">17908 2069 651,'0'0'147,"0"0"-83,0 0 11,0 0 10,0 0 7,0 0-20,-22 63-19,14-32-17,-1 4 4,-2 8 15,-1 2-2,1 0-47,-3 2 1,3-3-1,0-3-6,2-4 2,5-4 0,1-7-2,3-7 0,0-7 0,0-4-2,0-6-6,0 0-4,0-2 4,0 0 3,0 0-10,3 0 0,7-4-2,4-4 8,9 0 3,5 2-4,6-1 3,6 3 7,1 2 0,7 0 7,4 1 6,7 1 9,10 0-11,14 0-4,14 0 1,14 5-5,12 0-2,5 2 4,5-2 11,-3 0 26,-2 0-5,-5 0-10,-5 0 0,-4 2 0,-3-1-21,-4 2-4,-7 3-1,-10 2-1,-13-2 0,-14 1 4,-9-1-3,-8-3 0,-1 2-1,3-2 1,0-1-2,4 0 0,0-2 1,2 1 0,1 1 0,1-2 2,3-1-1,-4-1 2,4 0 3,0-1 5,7 1-6,2-2 4,0-1-1,-1 0-2,1 0-1,-2 0 2,-2 0-7,-2 0-1,-4 0-1,-1 1 2,-4 4-1,-5-1 2,-7 2-1,-7-1 3,-5-1 0,-4 1-1,-1 0-1,2 1 1,1-1 0,-1 1 3,0-2-1,-3 0 4,-4-2-6,-3-1 3,-3 1 0,-2-2-1,2 0-2,4 1-2,3 1 0,1-1 1,2 1-1,-2 1 0,-1-2 2,-4 0-1,-7 0 1,-4 0 2,-3-1-3,0 3 2,-2-3-3,4 2 0,3 2-4,4 1 1,1-1 0,-1 0 3,-1-1 1,-6 0-1,-1-1 1,-1-2 3,0 0-1,7 0 3,3-3 17,1-8-16,5-4 5,-2-1-6,-5-2-5,-3-2-1,-5-4-8,-3-5-2,-3-4-16,-8-11-36,5-10-77,6-7-155,12-1-332</inkml:trace>
  <inkml:trace contextRef="#ctx0" brushRef="#br0" timeOffset="8595.7337">18794 1798 560,'0'0'47,"0"0"-43,0 0 67,0 0 22,0 0-24,0 0-31,0 0-11,0-23-14,0 20-8,0 1-3,0 1 1,0 1 0,0 0-3,0 0 0,0 0 3,0 0-3,1 0 8,-1 0 7,0 0-6,0 0 1,0 0-1,0 0-3,0 0 3,0 0-1,0 0-4,0 0 6,0 0 6,0 0 8,0 0-1,0 0 11,0 0-1,1 0-2,-1-2 8,2 1 21,-1-2-5,0-2-18,1-2-18,1-1-6,1-2-1,-2 2-1,-2 3-3,1 1 6,-1 4 7,0 0-3,0 0-11,0 2-2,0 11-1,0 7 10,-1 1 18,-3 1-16,2-3 4,-1-2-3,1-1-10,0-3-2,0-3-4,0-4-1,1-2 0,1-2-4,-1 1-26,0-3-17,1 0 3,0 0-16,0 0-44,0 0-36,0-3-87,1-4-374</inkml:trace>
  <inkml:trace contextRef="#ctx0" brushRef="#br0" timeOffset="9351.6025">20889 1985 793,'0'0'46,"25"-57"-40,-12 34 96,0 4 55,-1 5-73,1 0-48,-2 6 44,-2 2-30,-2 2-30,0 4-8,-3 0-12,3 7-3,2 7-4,-3 4 7,-4 2-1,-2 2-8,0-2 0,-9 0 3,-4-2-3,1-2 1,1-3 5,1-2 3,5-4-1,4-5 1,1-2 4,0 0 4,0 2 11,9-1 13,12-1-3,13 1-28,9 2-1,9 1-63,-1 0-126,-5 0-203</inkml:trace>
  <inkml:trace contextRef="#ctx0" brushRef="#br0" timeOffset="17138.9813">20108 1445 442,'0'0'60,"0"0"-59,0 0 63,0 0 47,0 0-32,0 0-32,0 0 14,0-10-13,0 10-9,0 0 2,0-1-7,0 1-2,0 0-5,0 0 1,0 0-2,0 0 0,0 0-9,0 0-5,0 0-7,1 0-2,3 3-3,1 5-1,2 1 1,-1 0 1,-1 1-1,0-1 0,-1-1 1,-2-2 0,1 0-1,-1-3 1,0 1-1,0-2 0,-1 0 1,0-2-1,0 0 2,0 1-2,-1 0 0,0 1 0,0-2 1,0 0 0,0 0 2,1 0 13,1 0 13,-2 0 3,0 0-2,2 0-1,1 0-3,1 0 10,3-3-24,2-1 3,-2-1-9,2 2 2,-1-1 4,-1-1 1,3-1 3,4-3-3,0 0-4,2 0 3,-3 1-3,0 1 12,-5 4-13,-4-1-2,-2 3 1,-1 1-4,-1-1-1,0 1-2,0 0-1,0 0-4,0 0-6,0 0-11,0 0-14,0 0-15,0 0-56,0 0-41,2 0-116,0 0-127</inkml:trace>
  <inkml:trace contextRef="#ctx0" brushRef="#br0" timeOffset="17664.268">20234 1362 369,'0'0'3,"0"0"-3,0 0-13,0 0 13,0 0-1,0 0-93,25 0-170</inkml:trace>
  <inkml:trace contextRef="#ctx0" brushRef="#br0" timeOffset="19479.7151">20926 2259 755,'0'0'173,"0"0"-173,0 0-8,0 0 8,0 0 6,0 0-6,0 0-1,-35-17-61,16 11-104,-2-2-104</inkml:trace>
  <inkml:trace contextRef="#ctx0" brushRef="#br0" timeOffset="19742.795">19003 1967 1336,'0'0'0,"0"0"-164,0 0 141,0 0 23,0 0 0,0 0-106,0 12-195,2-7-43</inkml:trace>
  <inkml:trace contextRef="#ctx0" brushRef="#br0" timeOffset="25549.9421">4283 5282 926,'0'0'168,"0"0"-163,0 0-5,0 0 86,69-11-11,-62 11-43,2 0-12,-2 0 10,-1 0-7,3 0-10,-2 0 7,2 0 1,-2 2 0,-2-2-3,2 0-1,-3 2-2,0-2-4,-3 0-5,-1 0 0,0 0-3,0 0-2,0 0-1,0 0-14,1 0-51,2 0-67,6 0-52,3-4-198</inkml:trace>
  <inkml:trace contextRef="#ctx0" brushRef="#br0" timeOffset="27407.295">6826 5271 1095,'0'0'40,"0"0"-39,0 0 98,0 0-15,0 0-64,0 0-18,31-2-2,-10 0-81,10-2-94,10-4-550</inkml:trace>
  <inkml:trace contextRef="#ctx0" brushRef="#br0" timeOffset="28840.1165">11557 5372 481,'0'0'68,"0"0"-65,0 0 44,0 0 73,0 0-31,0 0-6,-7-7-7,7 7-10,2 0-10,2 0-7,8 0-1,11 0 2,14 0 10,10-1-23,7-2 2,-1 2 13,-3-1-15,-7 1-10,-5-1-4,-8 1 2,-7-1 7,-8 2-20,-7 0-4,-5 0-4,-3 0-3,0 0 2,0 0 0,0 0-1,0 0-2,0 0-1,0 0 1,0 0 0,0 0-1,0 0 1,0 0 0,0 0 0,0 0 0,0 0 0,0 0 0,0 0 0,0 0-1,0 0 0,0 0-6,0 0-4,0 0 3,0 0-2,0 0-19,0 0-8,0 0-9,0 0-13,0 0-19,1-3-48,8-4-87,5 1-313</inkml:trace>
  <inkml:trace contextRef="#ctx0" brushRef="#br0" timeOffset="29792.0711">15521 5311 408,'0'0'324,"0"0"-298,0 0 2,0 0 107,0 0-32,0 0-38,0-4-19,0 3-3,0 1 8,2 0-9,3 0-2,4 0-10,4 0 4,4 0-6,5 0 3,-1 0-15,2 0 2,1 0-7,-3 1-3,-1-1 2,-3 2-8,-4-2 0,-2 0 0,-2 0-2,-2 0 0,-1 0-2,-3 0-6,-3 0-33,0 0-12,0 0 14,0 0-8,1 0-31,0 0-5,5 0-42,2 0-74,4-4-418</inkml:trace>
  <inkml:trace contextRef="#ctx0" brushRef="#br0" timeOffset="34480.3088">10876 5996 820,'64'-6'326,"4"0"-326,5 1 3,-2 3 98,-5 0-2,-7 1-22,-7 1-27,-8-1-26,-8 1-15,-9-2-7,-8 2 8,-9 0-5,-7 0-1,-1 0-4,-2 0 5,0 0-5,0 0 1,0 0 3,0 0-4,0 0 1,0 0 0,0 0 0,0 0 0,0 0-1,0 0 0,0 0 0,0 0 0,0 0 0,0 0-1,0 0-1,0 0-4,0 0-2,0 0 6,0 0-3,0 0 5,0 0-5,0 0 3,0 0-2,0 0 2,0 0 2,0 0 0,0 0-1,0 0 0,0 0 1,0 0-2,0 0 2,0 0 0,0 0 0,0 0 0,0 0-1,0 0 1,0 0 0,0 0 1,0 0-2,0 0 2,0 0-1,0 0 0,0 0 0,0 0 0,0 0 0,0 0 0,0 0 0,0 0 0,0 0-1,0 0 2,0 0-1,0 0 1,0 0 0,0 0-1,0 0 0,0 0-1,0 0 2,0 0-1,0 0 0,0 0 0,0 0 0,0 0-1,0 0 1,0 0 1,0 0-1,0 0 0,0 0 0,0 0 0,0 0 0,0 0 0,0 0 0,0 0 0,0 0 0,0 0 0,0 0 0,0 0 0,0 0 0,0 0 0,0 0 0,0 0 0,0 0 0,0 0 0,0 0 0,0 0 0,0 0 0,0 0 0,0 0 0,0 0 0,0 0 0,0 0 0,0 0 0,0 0 1,0 0-1,0 0 0,0 0 0,0 0-1,0 0 1,0-1 0,0 1-2,0 0-10,0 0 5,0 0 0,0 0-2,0 0-21,0 0-43,0 0-25,0 0-9,0 0-102,7-2-148</inkml:trace>
  <inkml:trace contextRef="#ctx0" brushRef="#br0" timeOffset="35805.4597">19410 6015 573,'0'0'355,"0"0"-308,0 0 38,0 0 53,0 0-11,0 0-61,83 0-10,-43 0 4,6 0-9,8 0-22,3 0-17,0 0 6,-2 0-6,-6 0 0,-8 0-11,-14 0 1,-10 0-1,-8 0-1,-5 0-5,-4 0-37,0 0-62,0 0-115,0-3-44,0 0-215</inkml:trace>
  <inkml:trace contextRef="#ctx0" brushRef="#br0" timeOffset="36513.6404">20969 5997 694,'0'0'287,"66"-2"-265,-3 2 81,17 0 29,13 0-44,5 0-23,-2 7 6,-3 0-23,-6 3-10,-3 3-25,-8-1-7,-9-1 2,-10-2-2,-13-2-3,-17-3 1,-12-2-3,-8-1 0,-7-1 0,0 0 4,0 0-5,0 0-7,0 0-20,0 0-7,0 0 9,0 0 6,-2 0 4,2 0 5,0 0 2,0 0 3,0 0 4,0 0-5,0 0-3,0 0-27,0 0-18,0 0 4,0 0 6,0 0 0,0 0 12,0 0 0,0 0 1,0 0-9,0 0 2,0 0 12,0 0 6,0 0 7,0 0-3,0 0-8,0 0-9,0 0-12,0 0-21,-4 0-6,1 0-28,-1 0 20,-3 0-57,0 0-76</inkml:trace>
  <inkml:trace contextRef="#ctx0" brushRef="#br0" timeOffset="47503.2176">6382 5343 977,'0'0'32,"0"0"-25,0 0 20,0 0 67,0 0-1,0 0-58,0 0-3,0 0 6,0 0 1,0 0 1,0 0-3,0 0-13,0 0-11,0 0-4,2 0 1,2 0-2,3 0-4,2 0 1,3 0-2,2 0-1,4 0-1,2 0 3,6-1-3,2-1-1,2 2 2,-2-3-2,-3 2 1,-2-1 7,-5 2 3,-2 0 1,-4-1 0,-4 1 6,-3 0-1,-4 0-7,-1 0-8,0 0 0,0 0 0,0 0-1,0 0 0,0 0 3,0 0-4,0 0 0,0 0 2,0 0-1,0 0-1,0-1 1,0 1-1,0 0 1,0 0-2,0 0 2,0 0 0,0 0 2,0 0 3,0 0 3,0 0 2,1 0-4,1 0-4,-2 0 0,0 0-2,0 0 0,0 0 1,2-1-2,3-2-4,4-1-43,10-3-90,8-1-180,8-5-253</inkml:trace>
  <inkml:trace contextRef="#ctx0" brushRef="#br0" timeOffset="49405.0766">11532 5431 531,'0'0'314,"0"0"-309,0 0 46,0 0 119,66-23-85,-23 21-20,11 2 19,6-1-3,5 1-22,0 0-18,-2 0-3,-1 0-11,-4 0-9,-6 0-2,-10 0-6,-10 0-2,-10 2-6,-8-1 2,-10 0-4,-3 0-1,-1-1 0,0 0-8,0 0-9,0 0-3,0 0 2,-1 0 15,-3 0 0,1 0 2,2 0-2,0 0 1,-1 0-4,2 0 1,-3 0 3,0 0 1,2 0 0,-2 0-2,0 1-5,1 0 0,1-1-9,0 0-8,1 1-3,0-1-3,0 0 12,0 0 5,0 0 3,-1 0-8,1 0-17,0 0-8,0 1 7,0 0 7,0 0-5,0-1-1,-2 2 2,2 0 17,0 1 2,-1-2-7,1 1-6,0 0 2,0-1 7,0 1-3,0-2 2,0 0 8,0 0 9,0 2 2,0-2-6,0 0 7,0 0 1,0 0-2,0 0 2,0 1 0,0-1-3,0 0 3,0 2 0,3-2 3,0 0-3,-1 1 0,1-1 0,-3 0 1,1 0-2,-1 0 1,0 0 0,0 0 0,0 0 0,0 0-3,0 0-1,0 0-4,0 0 5,0 0 3,0 0 0,0 0 0,0 0 0,0 0 0,0 0 0,0 0-1,0 0 1,0 0 0,0 0-36,0 0-7,0 0 13,-1 0-15,-2 0-21,0 0-64,2 0-70</inkml:trace>
  <inkml:trace contextRef="#ctx0" brushRef="#br0" timeOffset="52045.4916">15153 7064 130,'0'0'692,"0"0"-670,0 0 5,0 0 152,0 0-57,0 0-33,73-2 17,-20 1-22,8-2-27,8 0-9,4 0 6,5 0-23,-1 2-15,1-2-7,-4 0-6,-6 0-1,-8-1 4,-8 2 2,-13-1-5,-8 1-1,-11 1-1,-8 0 2,-5 1-3,-6 0 0,-1 0 3,0 0-1,0 0 1,0 0-3,0 0 0,0 0 1,0-1 0,0 1-1,0 0 0,0 0 1,0 0-1,0 0 0,0 0 0,0 0 0,1 0-1,-1 0 2,0 0-2,0 0 1,0 0 0,0 0 0,0 0 0,0 0 1,0 0-1,0 0 0,0 0 1,0 0-1,0 0 0,0 0 1,0 0-1,0 0 1,0 0-1,0 0 0,0 0-1,0 0 1,0 0 0,0 0 0,0 0 0,0 0 0,1 0-1,3 10 1,-1 7 0,1 6 1,-3 1 1,-1 0-1,0-1 0,0-2-1,0-3 0,0-1-1,0-3 1,0 1 1,0-1-1,0 1 0,0-1 1,0 1-1,0 1 0,-1-1 0,-4-4 0,-1-1-1,1-1 1,-2-1-1,-2-2 0,-2-1 0,-1 0 0,-3-3-1,-1 1-6,0-1 2,5-1-8,3-1-1,2 0 5,1 0 2,1-5 5,2-3 2,-1-3 1,3 1 3,-2-3-3,2 2 2,0-2-2,0 0 1,0 4-1,2 0 1,5 3 0,0 0 3,2 2 4,6 2-5,8 2 0,4 0-1,3 1 3,-2 10 2,-1 2 1,-4 2-4,-3 3 2,-4 2 0,-5 2-2,-4-1 0,-4 0-4,-3 2 0,0-3-2,-12 1 1,-4-1 0,-2-3 1,0-2-4,-2-5-8,-1-2-9,-2-3-6,0-3-4,-1-2 13,5 0 0,2 0 6,7-2 6,3-5 6,7-2 4,0-1 8,0-2 8,11 2-5,8 0 3,4 1-10,4 4-1,4 4 4,1 1 1,0 4 0,0 10-4,-2 8-2,-4 2 1,-6 5-2,-9 0-2,-7 3-3,-4-1-4,-1-1 3,-16-5-4,-5-3-8,-5-6-9,-1-3-7,-2-7-3,2-4 4,0-2 8,2-1 6,5-11 9,4 0 5,7-1 2,8 1 13,2 1 25,0 4 10,7-1-31,7 4-1,-1 4-13,1 0-3,0 0-1,-3 3-1,0 6-3,-2 0 3,-5 4 0,-1 0 0,-3 3 0,0 1 1,0-1-1,0 1 2,0 0 8,0-1 1,0 3 7,0 2 1,0 2-3,0 3 4,0 1-10,0 2 13,0 2-11,-3-2-2,-1-2 2,1-3-3,-1-1-3,2-2 0,0-7-2,0-3-3,0-5 0,1-3-1,-1-1-3,0-2-6,-3 0-6,-2 0-6,0-9-54,1-3-120,2-3-249</inkml:trace>
  <inkml:trace contextRef="#ctx0" brushRef="#br0" timeOffset="52832.9694">15204 7073 834,'0'0'152,"0"0"-148,0 0 45,-72-2 35,39 2-56,-3 0-14,0 0-2,2 0-5,1 0-5,5 0 4,3 0 8,4-4 14,5 1 8,6 0 0,6 2 16,2 1-6,2 0 3,0 0-15,0 0-2,0 0 2,0 0-20,0 1-12,0 14 5,-1 8 23,1 8-9,0 7 8,0 5-3,0 5-1,3 2-9,-1-1 1,-1-3-1,1-4-10,-2-5-2,0-7-2,0-7-2,0-6-1,0-6-2,0-5-11,0-4-38,0-2-25,-1 0-25,-7 0-21,-4-4-63,-4-3-32,-2 3-107,-1 1-288</inkml:trace>
  <inkml:trace contextRef="#ctx0" brushRef="#br0" timeOffset="53053.7998">14519 7552 996,'0'0'108,"0"0"19,0 0 82,78 9-86,-29-5-48,6 0-19,2-1-24,-2 1-18,-3-4-13,-4 0-1,-5 0-5,-7 0-21,-10 0-60,-8 0-100,-11 0-88,-7 0-300</inkml:trace>
  <inkml:trace contextRef="#ctx0" brushRef="#br0" timeOffset="53837.9554">14751 7699 922,'0'0'236,"0"0"-233,0 0 101,0 0 34,0 0-84,81 0-12,-52 0 9,0 0-33,-8 0-15,-5 0-3,-7 0-25,-4 0-42,-5 0-58,0 0-41,0 2-33,-12 0-13,-2 3 112,0 1 20,1-2 73,2 1 7,2-2 88,2 1 52,2-1 21,2 3-29,2-2-17,-1 3 8,2 3-15,-1 4-23,-1 7-12,1 3-29,-2 5-2,1 1-8,0 3-9,1-2-3,-2-1-11,3-1-2,0-3-4,-1-2-4,1-2 0,0-4-1,-1-5 0,1-2 0,0-4-1,0-4-3,0-1-7,0-2 1,0 0 1,0 0 3,1 0 3,7 0 0,8 0 1,6-5 1,9 1 1,12-1 0,12 1 4,15-1 0,17 2 5,13 2 3,12 1 7,2 0-1,-8 1 10,-11 8-7,-16-3-12,-14 3 3,-9-1-12,-12-1 2,-10 0-2,-11-3 0,-7-1-1,-7-1-2,-4 0-1,-1-2 1,0 0-3,-1 0-3,2 0 1,0 0 2,-2 0-2,1 0-5,-2-3 7,0 1 2,0 1-1,-1-1-2,0-1 1,0 0-1,3-2-14,3 1-33,4-2-43,3-3-80,-1-4-215</inkml:trace>
  <inkml:trace contextRef="#ctx0" brushRef="#br0" timeOffset="55624.2741">16953 7018 803,'0'0'182,"0"0"-159,0 0 98,0 0-39,18 69 36,-12-21-33,-3 1-47,-2-2-8,0-2-21,-1-7-3,2-4-4,0-8-2,1-9 2,-1-5-2,1-7 1,-3-3 1,1-2 1,0 0 3,1 0 7,-2-6 2,0-2-7,0 1-5,0 0 3,0-1-3,0 2 0,0 0-1,-7-1 0,1 0-2,-6 0-1,-4 1 0,-5-2 0,-4 5-1,-4 3 0,0 0 2,-1 0 0,5 5 0,2 8 1,5 5 3,6 3 10,8 2-1,4 3 2,9 2-1,14-1 1,3-1-3,4-3 2,0-4-5,0-4-3,1-4-2,-1-5 0,-1-5-2,-6-1 0,-5 0 0,-6-6-2,-5-4 1,-6-2-1,-1 0-5,-6 0-4,-12 1-3,-10 5 0,-3 3 0,1 3-3,1 0 0,3 14 10,2 3 3,5 6 1,2 1 1,6 2 4,7-1 0,4-1 5,0-2 12,17-3-6,9 0 3,8-5-2,3-3-5,0-2 4,-1-2-3,-9-3-8,-9-4 1,-7 0-3,-6 0-2,-5-4 0,0-4-5,-9-2-20,-11-1 0,-3 4 5,-2 3 2,0 3 0,4 1 11,1 2 5,2 10 2,4 5 1,4 4 4,7-2 10,3 3 2,0-1-4,11-2-4,3-1-1,2-1 5,-1-3-8,-2-1-3,-3-2-1,-1-2 0,-4-3 2,-2-3-3,-2-1 0,-1-2 1,0 0 1,0 0 2,0 0 1,0 0-2,0 0-1,0 0-1,0 0-1,0 0 0,0 0-2,0 2-2,0 2 3,0 1 1,-2 2 0,-2 0 0,1-3 0,-1 4 0,1 0 1,1-1 0,-1-1 1,1-1 0,2-1 0,0-1-1,-2 0 1,2 1-2,0 1 1,0 1 2,0 1-3,0 2 3,0-2 1,0 1-4,0-3 2,0 0 1,0-2-2,0 0 0,0-3 0,0 1 0,0-1-1,0 0 0,0 0 1,2 0 0,1 0 1,6 2 4,5-2 8,9 0 7,8 0 1,8 0 4,7 0 1,6 0 1,2 0-2,-2-2-7,-4 1 1,-6 0-4,-8 1 3,-7 0-14,-9 0-3,-4 0-2,-7 0-7,-1 0 0,-3 0-18,-1-7-16,-2-5-27,0-2-46,-2-7-82,-14-5-111,0-2-203</inkml:trace>
  <inkml:trace contextRef="#ctx0" brushRef="#br0" timeOffset="56201.6885">16973 6983 19,'0'0'494,"0"0"-486,0 0 59,0 0 49,0 0-57,0 0 5,1-3-17,0 3 36,-1 0-2,4 0 27,4 0-26,7 0 47,11 4-3,10 2-27,7-3-12,4 1-21,0-3-16,-2 1-16,-2-1-15,-4 0-9,1-1-7,2 0-1,-6 2-2,-6-2-5,-6 0-17,-14 0-10,-6 0-44,-4 0-53,-4 4-112,-14 0-14,-5 5-35,4 1-100</inkml:trace>
  <inkml:trace contextRef="#ctx0" brushRef="#br0" timeOffset="56930.6468">17382 8099 300,'0'0'292,"0"0"-242,0 0 80,0 0 64,0 0-39,0 0-23,39 0 25,-13 0-44,3 0-12,-2 0-25,-3 0-9,-4 0-31,-5 0-18,-3 0-11,-5 0-6,-2 0 3,-2 0-4,-3 0-4,0 0-19,0 0-26,0 0-27,0 0-69,0-6-90,-3-4-126,-2 0-468</inkml:trace>
  <inkml:trace contextRef="#ctx0" brushRef="#br0" timeOffset="59951.4009">15232 6960 377,'0'0'70,"0"0"-14,0 0 83,0 0-14,0 0-14,0 0-23,0 0-13,-5-11-12,4 10-13,1 1-1,0-1 22,0 0-13,0 1-19,0 0-12,0 0-11,3 7-13,7 4 4,4 2 16,0 1 1,0-3-1,-1 0 3,0 0 1,-1-2-9,-3-1-2,2-1-7,-2-3-2,-2 2-4,-1-3 0,-3 0 2,0-1-1,-2-2-1,-1 1 0,0-1 4,0 0 1,0 0 0,0 0 0,0 0-1,0 0-4,0 0-2,0 0 2,0 0-1,0 0 0,0 0-1,0 0 3,0 0 1,0 0 1,0 0 2,0 0 1,0 0-1,0 0-3,0 0 4,0 0-2,0 0 5,0 0-2,0 0 1,0 0-5,0 0 4,0 0-5,0 0 1,0 0-2,0 0-2,0 0 1,0 0-3,0 0 5,0 0-3,0 0 1,0 0-2,0 0 4,0 0-2,0 0 2,0 0-2,0 0 1,0 0-3,0 0 1,0 0-1,0 0 2,0 0-2,0 0 0,0 0 1,0 0 1,0 0-2,0 0 0,0 0 1,0 0 0,0 0-1,0 0 0,0 0 0,0 0-1,0 0 2,0 0-1,0 4 0,-2-2 0,-2 4 4,-1 2-2,-2 7 0,-4 4 5,-3 4 1,-2 2-1,0-2 3,2-2-3,1-6 1,4-2-2,4-5-5,1 0 1,3-5 0,1-1-2,0-1-1,0 0 1,0 0-1,0-1-2,0 0-24,10 0-45,13-4-110,9-6-398</inkml:trace>
  <inkml:trace contextRef="#ctx0" brushRef="#br0" timeOffset="63621.2098">15115 6910 410,'0'0'97,"0"0"-16,0 0 24,0 0-17,0 0-26,0 0-26,1-2 30,-1 2-14,2 0 24,3 0-12,4 0-21,5 0 1,5 5 1,3 4-16,2 4 2,1 0-14,-1 1-3,-2 1-4,-2-1-3,-6-1 1,-3-3-2,-4-2-5,-2-3 2,-3-3-1,-2-1 3,0 0-5,0-1 5,0 0 4,0 0 1,0 0 0,0 0-1,0 0-1,0 0-2,0 0 1,0 0-1,0 0 1,0 0 0,0 4-3,0 2 5,-1 2-1,-3 4 0,1 0 3,-3 6 0,0 0-6,-2 0 2,0 1-4,-2-4-2,3-3 2,1-3-3,3-4 2,2-2-1,0-2-1,1-1 0,0 0-6,0 0-30,0 0-19,0 0-57,0 0-41,3 0-114,6 0-189</inkml:trace>
  <inkml:trace contextRef="#ctx0" brushRef="#br0" timeOffset="64159.8129">16302 7804 868,'0'0'99,"0"0"-99,0 0-102,0 0 101,0 0-111,0 0-325</inkml:trace>
  <inkml:trace contextRef="#ctx0" brushRef="#br0" timeOffset="64363.7498">17062 7824 789,'0'0'0,"0"0"-480</inkml:trace>
  <inkml:trace contextRef="#ctx0" brushRef="#br0" timeOffset="66369.2644">17467 6998 289,'0'0'348,"0"0"-337,0 0 29,0 0 108,0 0-42,0 0-47,5-3 22,1 1-13,2 0-28,7 0-6,7 0-6,6 0 16,10 0 6,5-1-11,6 2-20,1-4-12,-5 2 6,-7 2 4,-5-2-7,-8 2-2,-9 1-6,-5-2-2,-7 2 2,-4 0-1,0 0 2,0-2-3,0 2 3,0 0-2,0 0 0,1 0 0,5-2 3,1-2-2,0 1-2,2 1 0,-3 2 0,-3-3 0,0 3 1,-2 0 0,-1 0-1,1 0-1,1 0 1,0 0 0,0-1 1,3 1-2,-2-1 1,1 1 0,-3 0 0,-1 0 0,0 0 0,0 0 1,0 0 0,0 0 2,0 3-1,2 18 0,2 6 11,0 3 8,-1 3-5,1-2 1,-2-2-4,-1-1-1,0-2 1,0 1-2,1-2-2,-2-4-3,2-4-2,-1-3-2,0-5-2,0-3 2,1-2-2,-2-2 0,0-1 1,0-1-1,0 0 1,0 1 1,0-1 0,0 1 2,0-1-4,-3 0-17,-8 0 4,-6 0 9,0 0 0,-1 0-5,0 5-4,4 0 6,1-1 3,5 2 4,3-1 0,3-1 0,2 1 1,0 1 4,8 3 13,8 1 10,4-2-6,3 2-3,-1 0 1,-1-1-10,-1 0-3,-2 0-1,-3 0-4,-5-1-1,-3 0 1,-4 0-1,-3 0-1,0 2-2,-2-1 0,-11 1 0,-6 2-5,-4-2-4,-2 3 1,-1 2 3,4-1 2,4 1 4,2-1 0,6-1 1,2-4 1,5-1 0,3 0 3,0-1 6,7 3 10,10 1 0,3 2-1,0 1 1,-1 3-2,-5-2 0,-4 4-6,-3 1-3,-3 1-5,-4 3-1,0 0-1,0 5 0,-2-1-1,-4 0-1,3-1 0,1-2 1,0-2 0,1-2 2,-1-3-1,-1-3 0,2-6-2,-1-1 0,1-2 1,1 0-1,0-3 0,0 0 0,0 0 0,0-1 0,0 0-1,0 0 1,0 0-2,0-1 1,0-1 1,3 3 0,0-1 1,0 1-1,0 0 0,-1 0 0,0-1 0,-2-2 1,0 2-1,0 0-1,0 0 0,0 1 1,-16 0-1,-11 3 0,-16-3 0,-14-1-3,-13-2-15,-8 0-19,1 0-37,4-12-115,16-1-240</inkml:trace>
  <inkml:trace contextRef="#ctx0" brushRef="#br0" timeOffset="70942.0226">17405 6916 81,'0'0'32,"0"0"-31,0 0 40,0 0-3,0 0-34,0 0-3,0 0 6,-6-8 8,5 6-5,1 2-10,0-1-5,0 1-88</inkml:trace>
  <inkml:trace contextRef="#ctx0" brushRef="#br0" timeOffset="73001.8973">17433 6870 614,'0'0'44,"0"0"-17,0 0 100,0 0-32,0 0-31,0 0-28,-7-15 10,7 15-5,0 0-3,0 0 4,0 0 12,0 0-14,0 0-5,9 2-1,3 6 5,2 0-6,0-1-3,2-1-4,-1 1-8,-1 1-6,-1-4-6,-5 2-1,-1-3-3,0-1-1,-3 0-1,-1-1 1,-3 1 1,2-1-2,-1 1 1,-1-2-1,1 0 0,0 0 0,-1 0 1,2 0-1,-2 0 1,0 0-2,0 0 1,0 0 0,0 0 1,2 0-1,-2 0 0,2 0 0,-1 2 0,0-2 1,0 2-1,1-1 0,-1 0 0,0-1 0,-1 0 3,0 1-3,0-1 0,0 0 0,0 0 4,0 0-3,0 0 1,0 0 1,0 0 3,0 0-3,0 4-2,0 4 0,0 4 8,0 4-1,-6 4 0,-2 3 5,1 2 7,-1-3-9,1-2 5,2-3-4,0-4-3,2-2-5,0-3-3,2-1 0,0-4-1,0 1 1,0-2-3,1-2 3,-1 0-2,1 0 1,0 0 0,0 0 0,0 0 0,0 1 0,0-1-3,0 0-14,0 0-4,0 0-11,0 0-10,0 0 1,0 0-8,0 0 6,0 0 7,0 0 19,0 0 0,0 0 6,0 0 1,0 0 9,0 0-3,0 0-7,0 0-15,0 0 2,0 0 11,0 0 9,0 0 3,0 0 1,0 0-2,0 0 2,0 0 0,0 0 0,0 0-1,0 0 1,0 0 0,0 0 0,0 0 4,0 0-1,0 0 4,0 0-1,0 0 0,0 0-3,0 0-2,0 0 0,0 0-1,0 0 0,0 0-1,0 0 1,0 0 0,0 0 1,0 0-1,0 0 0,0 0 1,0 0-1,0 0 1,0 0-1,0 0 0,0 0 0,0 0 0,0 0 0,0 0 1,0 0-2,0 0 1,0 0 0,0 0 2,0 0-2,0 0 0,0 0 1,0 0 1,0 0 0,0 0 2,0 0 0,0 0-4,0 0 1,0 0-1,0 0 0,0 0 1,0 0-2,0 0 1,0 0 0,0 0 3,0 0-3,0 0 1,0 0-1,0 0 0,0 0 0,0 0-1,0 0-2,0 0-7,0 0-17,0 0-3,0 0-21,0 0-62,4 0-29,2 0-62,0 0-98</inkml:trace>
  <inkml:trace contextRef="#ctx0" brushRef="#br0" timeOffset="81830.4447">14918 7557 692,'0'0'34,"0"0"7,0 0 119,0 0-72,0 0-23,62-18-23,-49 17-3,-1-1-4,-1 2-4,2-2-7,-2 2 7,-1 0-6,0-2 7,0 2-5,-1 0-8,0 0 3,0 0-9,-4 0-3,0 0-3,-3 0 0,0 0-3,-2 0-2,1 0-1,-1 0-1,0 0 2,0 0-2,0 0 0,0 0 0,0 0 0,0 0-5,0 0-34,0 0-30,-5 0 19,-1 0-12,-1 0-35,1 2-89,2 0-69,-1 0-198</inkml:trace>
  <inkml:trace contextRef="#ctx0" brushRef="#br0" timeOffset="82359.4097">14742 7587 577,'0'0'104,"0"0"-53,0 0 82,0 0-19,0 0-41,0 0 4,67-7 10,-40 6 3,4-2 6,0 1-34,0 1-18,-6 0-5,-2 0-18,-3 0-10,-4 0-6,-2 0-3,-3 1-1,-4-1-1,-4 1 1,-1 0-1,-2 0 1,0 0-1,0 0 0,0 0-1,0 0-10,0 0-13,0 0-3,0 0 3,0 0-4,0 0-6,-3 0-10,-4 0-16,1 0-17,-1 0-14,1 0-17,1 0-54,1 0-111</inkml:trace>
  <inkml:trace contextRef="#ctx0" brushRef="#br0" timeOffset="83200.4797">14786 7682 247,'0'0'64,"0"0"-30,0 0 87,0 0-19,0 0-25,0 0-16,0 3 4,0-3 17,0 0-8,0 0-3,0 0 26,9 0-3,5 0-6,6-2 4,4-1-11,0 0-19,3 2-8,-5 0-16,-3 0-4,-6 1-16,-5 0-7,-4 0-5,-4 0-5,0 0 2,0 0-3,0 0 0,0 0 2,0 0-1,0 0 0,0 0 0,0 0 0,0 0-1,0 0-1,0 0 0,0 0 1,0 0-2,0 0-2,0 0-3,0 0-3,0 0 1,0 0 3,0 0 2,0 0-2,0 0 4,0 0 1,0 0 0,0 0 1,0 0 0,0 0-1,0 0 1,0 0-2,0 0-1,0 0-10,0 0-7,0 0 5,0 0 3,0 0-4,0 0-14,-2 0-19,1 0-75,1 0-56,0-1-159</inkml:trace>
  <inkml:trace contextRef="#ctx0" brushRef="#br0" timeOffset="84756.2574">16038 7459 559,'0'0'42,"0"0"-30,0 0-11,0 0 31,0 0-16,0 0-15,0 0 1,0-3 2,0 3-3,0 0-1,0 0 0,0 0-10,2 0-43,2 0-148</inkml:trace>
  <inkml:trace contextRef="#ctx0" brushRef="#br0" timeOffset="85298.0769">16099 7786 964,'0'0'43,"0"0"-43,0 0 54,0 0 66,0 0-55,0 0-44,0 0-6,0 0 9,0 0 1,0 0-5,0 0 0,0 0-9,0 1-4,0-1-1,1 1 0,-1 0-1,1 1-2,1 0 1,-2 0 1,2 1 0,-2-1 1,0-1-4,0-1 0,0 0 0,1 0-1,-1 0 0,0 1 0,1-1 0,-1 0 2,0 2 0,0-2 0,0 1-2,0 0 1,1 1-1,-1-2 0,0 2 0,0 0 1,0-2-1,0 0 0,0 0 0,0 0 0,0 0-1,0 0 0,0 0 0,0 0 0,0 0-1,0 0-41,0 0-64,0 0-50,-3 0-187</inkml:trace>
  <inkml:trace contextRef="#ctx0" brushRef="#br0" timeOffset="85992.2669">14801 7757 609,'0'0'90,"0"0"-88,0 0 3,0 0 47,0 0-10,0 0-41,0 0-1,0 0 0,0 0 0,0 0-1,0 0-27,0 0-29,0 0-47,0 1-58,0-1-38</inkml:trace>
  <inkml:trace contextRef="#ctx0" brushRef="#br0" timeOffset="86695.9796">14814 7692 641,'0'0'37,"0"0"-36,0 0 53,0 0 10,0 0-53,0 0-9,1 0-1,-1 0 0,0 0 0,0 0 2,0 0 1,0 0-2,0 0 0,0 0 0,0 0-2,0 0-2,0 0-11,0 0-33,1 0 5,1 0-11,-2 0-46,1 0-62,0 0-235</inkml:trace>
  <inkml:trace contextRef="#ctx0" brushRef="#br0" timeOffset="87478.4071">15177 6892 413,'0'0'39,"0"0"-38,0 0 88,0 0 20,0 0-53,0 0-18,-4 0 14,4 0-5,-1 0-20,1 1-6,0 1-3,0 0 2,0 0 9,0 0-2,0 0-4,0 1-11,0 1-12,0 0-2,3-1-57,4-2-91,4-1-63</inkml:trace>
  <inkml:trace contextRef="#ctx0" brushRef="#br0" timeOffset="88766.2281">15371 7492 784,'0'0'25,"0"0"23,0 0 132,0 0-67,0 0-52,47-56 22,-35 49 7,1 3-30,1 0-27,2 4-15,2 0-3,4 0 0,2 8-4,0 5 3,0 6-6,-6 3 0,-1 2 6,-4 1-5,-5 1-1,-5 1-2,-3 0-2,0 0-2,-2-2-2,-10-1 0,-8-4 0,-1 0 0,-2-4-7,-4-3 4,0-2-1,0-5-4,-1-3-10,5-3 6,3 0-1,6 0 9,5 0-2,3 0 6,2-5 1,2 0 0,1-1 2,1 1 1,0 1-3,0 0 2,0 1 0,0 1 0,0 0 14,0 2-8,0 0-1,0 0-5,0 0 3,0 0-2,0 0-4,0 0 1,0 0-1,0 0 0,0 0 8,0 4 4,0 1-1,-1-1-1,-2-1-3,1 1 1,1-2-3,1-1 2,0-1 0,0 2-1,0-1 5,0 0 3,0 0 3,0 2-6,0 0 2,0 1-2,0 2-4,0 0-3,0 1 0,4 1 4,1 1-5,2 0 3,2 0-3,4 0-1,3-1-2,6-1-23,4 1-103,1-3-147,-2-4-249</inkml:trace>
  <inkml:trace contextRef="#ctx0" brushRef="#br0" timeOffset="89465.8373">15427 6670 1148,'0'0'51,"0"0"-41,0 0 93,0 0-39,0 0-19,0 0-16,10 67-17,-10-50-11,0-2-1,0-4-16,0-3-74,0-4-56,10-4-85,4 0-150</inkml:trace>
  <inkml:trace contextRef="#ctx0" brushRef="#br0" timeOffset="89709.8592">15492 6507 383,'0'0'659,"0"0"-647,0 0 21,0 0 54,0 0-67,0 0-10,7 4-1,-10-1-8,1-3-1,0 2-6,2-2 6,0 0-3,0 0-9,0 0-47,1 0-178,9-4-440</inkml:trace>
  <inkml:trace contextRef="#ctx0" brushRef="#br0" timeOffset="90860.0565">15990 7662 80,'0'0'0,"0"0"117,0 0-20,36 56-85,-33-48-12,1-3-151</inkml:trace>
  <inkml:trace contextRef="#ctx0" brushRef="#br0" timeOffset="91159.9563">16174 7362 64,'0'0'46,"0"0"-46</inkml:trace>
  <inkml:trace contextRef="#ctx0" brushRef="#br0" timeOffset="91256.9447">16162 7235 12,'0'0'86,"0"0"-4,0 0-20,-8-55-31,1 43-31,-2 1-3,0-2-41,1 3-110</inkml:trace>
  <inkml:trace contextRef="#ctx0" brushRef="#br0" timeOffset="93360.962">15908 7714 88,'0'0'0,"0"0"-40</inkml:trace>
  <inkml:trace contextRef="#ctx0" brushRef="#br0" timeOffset="96208.2168">16449 7564 1126,'0'0'18,"0"0"4,0 0-22,0 0 31,0 0-31,0 0-26,0 0-20,9-3-58,-13 3-36,2-1-44,-1-4-123</inkml:trace>
  <inkml:trace contextRef="#ctx0" brushRef="#br0" timeOffset="96409.1771">16383 7486 85,'0'-6'941,"0"0"-935,0 2-5,0 1 75,0 0-60,0 0-16,-5 0-72,-3-1-30,1-1-122,0-1-141</inkml:trace>
  <inkml:trace contextRef="#ctx0" brushRef="#br0" timeOffset="96576.6636">16333 7342 922,'0'0'94,"0"0"-93,0 0 55,0 0 24,0 0-80,0 0-11,-2-40-93,-10 37-63,0 0-54,0 0-125</inkml:trace>
  <inkml:trace contextRef="#ctx0" brushRef="#br0" timeOffset="96716.1821">16222 7201 845,'0'0'7,"0"0"0,0 0 9,0 0-8,0 0-8,0 0-88,-68-43-62,49 42-148</inkml:trace>
  <inkml:trace contextRef="#ctx0" brushRef="#br0" timeOffset="96891.0398">15969 7136 755,'0'0'76,"0"0"-73,0 0-1,0 0 15,0 0-14,0 0-3,-59 32-3,48-22-71,0 0-136</inkml:trace>
  <inkml:trace contextRef="#ctx0" brushRef="#br0" timeOffset="97054.3127">15803 7335 859,'0'0'0,"0"0"-148,0 0 147,0 0 0,-20 63-149,16-45-268</inkml:trace>
  <inkml:trace contextRef="#ctx0" brushRef="#br0" timeOffset="97219.9602">15810 7708 78,'0'0'0</inkml:trace>
  <inkml:trace contextRef="#ctx0" brushRef="#br0" timeOffset="97360.919">15830 7817 716,'0'0'2,"0"0"-2,0 0-7,0 0-75,0 0-494</inkml:trace>
  <inkml:trace contextRef="#ctx0" brushRef="#br0" timeOffset="97557.9425">16008 7966 123,'0'0'428,"0"0"-428,0 0-86,0 0-22</inkml:trace>
  <inkml:trace contextRef="#ctx0" brushRef="#br0" timeOffset="97630.1399">16008 7966 467,'85'16'0,"-75"-22"-305</inkml:trace>
  <inkml:trace contextRef="#ctx0" brushRef="#br0" timeOffset="97738.9253">16156 7968 655,'0'0'188,"0"0"-140,0 0 31,0 0-79,0 0-106,0 0-366</inkml:trace>
  <inkml:trace contextRef="#ctx0" brushRef="#br0" timeOffset="97855.7382">16297 7964 973,'0'0'0,"0"0"-7,0 0-18,0 0-65,0 0-181</inkml:trace>
  <inkml:trace contextRef="#ctx0" brushRef="#br0" timeOffset="97992.8057">16383 7808 583,'0'0'162,"0"0"-162,0 0-8,0 0 3,0 0-6,0 0-120,7-39-51,-7 33-13</inkml:trace>
  <inkml:trace contextRef="#ctx0" brushRef="#br0" timeOffset="98162.084">16456 7694 110,'0'0'430,"0"0"-407,0 0-23,0 0 0,0 0 7,14-62 10,-14 52-10,0 2 26,0 1 21,0 1-25,0 0 9,0-1-38,0-1-29,0 0-79,7-1-214</inkml:trace>
  <inkml:trace contextRef="#ctx0" brushRef="#br0" timeOffset="98300.1829">16584 7470 1069,'0'0'0,"0"0"-47,0 0 47,0 0-26,-2-56-236,-3 48-327</inkml:trace>
  <inkml:trace contextRef="#ctx0" brushRef="#br0" timeOffset="98438.6651">16495 7205 314,'0'0'0</inkml:trace>
  <inkml:trace contextRef="#ctx0" brushRef="#br0" timeOffset="98728.3601">16258 7065 363,'0'0'9,"0"0"-7,0 0 116,-65-9 15,50 8-24,3 1 16,2-1-52,6 1-24,0-2-5,3 2-13,-1 0-23,-2 0-8,-2 0-47,2 0-102,-3 0-153</inkml:trace>
  <inkml:trace contextRef="#ctx0" brushRef="#br0" timeOffset="98881.657">16026 7069 882,'0'0'67,"0"0"-66,0 0 30,0 0-20,0 0-11,-61 7-10,45 3-161,4-2-205</inkml:trace>
  <inkml:trace contextRef="#ctx0" brushRef="#br0" timeOffset="99064.3963">15806 7204 813,'0'0'171,"0"0"-164,0 0-2,0 0 46,0 0-51,-62 43 0,50-27-41,1 1-84,0 2-49,1 0 29,-1 0 11,0-1-52</inkml:trace>
  <inkml:trace contextRef="#ctx0" brushRef="#br0" timeOffset="99176.2471">15625 7471 599,'0'0'89,"0"0"-68,0 0 19,0 0 19,-9 54-59,5-39-23,1 2-146,0-1-255</inkml:trace>
  <inkml:trace contextRef="#ctx0" brushRef="#br0" timeOffset="99328.7228">15619 7739 819,'0'0'9,"0"0"38,0 0 49,0 0-76,0 0-20,-9 67 0,9-51-98,0 0-146,11-1-343</inkml:trace>
  <inkml:trace contextRef="#ctx0" brushRef="#br0" timeOffset="99460.6381">15730 7972 660,'0'0'39,"0"0"8,0 0 37,0 0-76,0 0-8,0 0-2,42 46-124,-28-37-573</inkml:trace>
  <inkml:trace contextRef="#ctx0" brushRef="#br0" timeOffset="99620.7773">15954 8160 1136,'0'0'3,"0"0"15,0 0-18,0 0 13,0 0-13,0 0-54,46 21-121,-29-13-121,0-1-273</inkml:trace>
  <inkml:trace contextRef="#ctx0" brushRef="#br0" timeOffset="99746.4663">16194 8251 969,'0'0'3,"0"0"-1,0 0 8,0 0-10,0 0-22,64 0-164,-49 0-234</inkml:trace>
  <inkml:trace contextRef="#ctx0" brushRef="#br0" timeOffset="99889.8797">16538 8251 1116,'0'0'0,"0"0"0,0 0 3,0 0-3,0 0-105,0 0-37,30-28-162</inkml:trace>
  <inkml:trace contextRef="#ctx0" brushRef="#br0" timeOffset="100037.1676">16727 8072 1135,'0'0'0,"0"0"-133,0 0 133,9-59 0,-9 47-52,2 0-153,3 2-120</inkml:trace>
  <inkml:trace contextRef="#ctx0" brushRef="#br0" timeOffset="100190.5187">16868 7866 882,'0'0'2,"0"0"14,19-54-16,-18 40 0,-1 1-30,0 1-116,0 3-33,0 2-146</inkml:trace>
  <inkml:trace contextRef="#ctx0" brushRef="#br0" timeOffset="100307.1923">16953 7673 580,'0'0'0,"0"0"-92,0 0-39,19-61-26</inkml:trace>
  <inkml:trace contextRef="#ctx0" brushRef="#br0" timeOffset="100509.9195">16900 7340 729,'0'0'0,"0"0"-105,-20-73 105,6 52 54,-4 1-54,-1 3-30,-1 3-2,3 3 29,0 1-6,5 1 6,-1-2 3,3 1-95,-1-2-404</inkml:trace>
  <inkml:trace contextRef="#ctx0" brushRef="#br0" timeOffset="100662.4808">16474 6990 872,'0'0'103,"0"0"-103,0 0-35,-84-30 8,53 26-122,-1 3-247</inkml:trace>
  <inkml:trace contextRef="#ctx0" brushRef="#br0" timeOffset="100850.0044">16062 6998 333,'0'0'96,"0"0"-96,-72 12 0,44-5 49,0 2 11,-3 4 3,0 0 18,-1 0-17,-1 1 33,1-2-48,1-1-49,3 2-27,5-2-157,6-2-311</inkml:trace>
  <inkml:trace contextRef="#ctx0" brushRef="#br0" timeOffset="100996.8738">15582 7282 669,'0'0'0,"0"0"-33,0 0 33,0 0 0,-68 56-9,57-39-103,2 0-90,-1 2-18</inkml:trace>
  <inkml:trace contextRef="#ctx0" brushRef="#br0" timeOffset="101064.8904">15471 7444 274,'0'0'147,"0"0"-54,0 0-11,-4 57-82,3-44-9,1 1-233</inkml:trace>
  <inkml:trace contextRef="#ctx0" brushRef="#br0" timeOffset="101171.7493">15496 7774 379,'0'0'352,"0"0"-352,0 0-59,72 61-121</inkml:trace>
  <inkml:trace contextRef="#ctx0" brushRef="#br0" timeOffset="101440.0306">15710 8060 31,'0'0'875,"0"0"-875,0 0 0,0 0 47,0 0-29,63 41-18,-47-30-51,5-1-104,3-1-24,4-1-17,3 1 29,0-1 117,3 1 50,-2-1 218,2 0-24,-4-2-75,-3-1-10,-3-1-40,-2 0-69,2-2-103,3-2-67,2 0-390</inkml:trace>
  <inkml:trace contextRef="#ctx0" brushRef="#br0" timeOffset="101511.6698">16379 8219 519,'0'0'0,"0"0"-300</inkml:trace>
  <inkml:trace contextRef="#ctx0" brushRef="#br0" timeOffset="101660.2223">16805 8201 851,'0'0'0,"0"0"-115,0 0 105,0 0-63,0 0-246</inkml:trace>
  <inkml:trace contextRef="#ctx0" brushRef="#br0" timeOffset="101854.7824">17079 7907 122,'0'0'599,"0"0"-576,12-55 1,-12 32 51,-10 0-75,0 0-42,1 0-43,4 0 6,2 4 1,3 2 17,0 1 17,0-3 43,0-1-118</inkml:trace>
  <inkml:trace contextRef="#ctx0" brushRef="#br0" timeOffset="102029.0247">17050 7235 794,'0'0'0,"0"0"-46,0 0 44,0 0-4,0 0-99,-66-55-78,52 50-78</inkml:trace>
  <inkml:trace contextRef="#ctx0" brushRef="#br0" timeOffset="102274.7312">16698 6898 710,'0'0'0,"0"0"-129,-65-7 129,36 5 0,-1 2-1,-3 0-114,-1 0 18,0 0 23,3 0 24,4 0 50,4 0 65,1 0 16,1 0-41,1-1-40,2 1-248</inkml:trace>
  <inkml:trace contextRef="#ctx0" brushRef="#br0" timeOffset="102560.8638">15653 7102 568,'0'0'36,"0"0"-19,-50 63 28,34-40 8,-2 0-17,4 1-13,3 1 5,2 2 4,4-1 4,5 1 14,0 0-23,0-2-27,2-3-118,10-3-356</inkml:trace>
  <inkml:trace contextRef="#ctx0" brushRef="#br0" timeOffset="102851.9521">15808 8091 843,'0'0'70,"0"0"-13,72 36 59,-49-28-57,2 1-59,2-2-108,4 2-142,2 1 2,0 2-129</inkml:trace>
  <inkml:trace contextRef="#ctx0" brushRef="#br0" timeOffset="102934.7979">16287 8264 307,'0'0'49,"99"28"-42,-50-17-7,-1-1-144,-9-7 62</inkml:trace>
  <inkml:trace contextRef="#ctx0" brushRef="#br0" timeOffset="103032.0205">16701 8307 572,'0'0'363,"0"0"-363,0 0-191,81-28-71</inkml:trace>
  <inkml:trace contextRef="#ctx0" brushRef="#br0" timeOffset="103288.0979">17127 7619 327,'0'0'676,"0"0"-676,-15-76-29,-1 51 29,-1 5 0,-1 0-13,3 6-75,-1 2-24,4 3-52,0-1-213</inkml:trace>
  <inkml:trace contextRef="#ctx0" brushRef="#br0" timeOffset="105072.227">16726 7203 623,'0'0'65,"0"0"-65,0 0 2,0 0-2,0 0-20,0 0-273</inkml:trace>
  <inkml:trace contextRef="#ctx0" brushRef="#br0" timeOffset="105296.2207">16823 7037 1009,'0'0'0,"0"0"-24,0 0 23,0 0 0,0 0-3,0 0-163,41 30-84</inkml:trace>
  <inkml:trace contextRef="#ctx0" brushRef="#br0" timeOffset="105478.5902">17073 7305 750,'0'0'0,"0"0"0,0 0 0,0 0 5,0 0-5,0 0-141,-2 53-417</inkml:trace>
  <inkml:trace contextRef="#ctx0" brushRef="#br0" timeOffset="106651.977">14913 7477 296,'0'0'308,"0"0"-281,0 0 74,0 0 64,0 0-47,0 0-30,-6-41-24,1 34 2,-2-1-13,-1 1-17,-5 2-2,-5 1-26,-4 1-3,-4 3-3,-2 0-2,2 0 0,1 3 0,3 10 0,5 3 7,0 8 5,7 4-5,3 4 0,2 3-3,5 0 3,0 1-5,0-3-1,9-4-1,7-5 4,8-2 4,2-6-5,4-3 4,0-3 9,0-4 1,-1-6-7,-2 0-4,-2 0-1,-4-10 3,-1-6 6,-3-6-6,0-4 0,-3-1 2,-3-3 2,-6 2 7,-3 0 8,-2 2-5,-5 1-1,-12 3-10,0 3-8,-3 6-3,-1 3-13,-1 6-17,1 4-24,0 0-23,1 3-32,4 8-37,3 4-8,6 1-56,3 4 25,1-2-52,-1 4-110</inkml:trace>
  <inkml:trace contextRef="#ctx0" brushRef="#br0" timeOffset="106946.2888">14734 7682 589,'0'0'196,"0"0"-126,0 0 67,0 0-14,0 0-69,0 0-3,0 0 14,-6-41 27,6 30-23,6 2-24,1 2 4,1 2 1,-1 4-22,2 1-12,-1 0-6,3 2-6,-2 7 0,-1 2-3,0 0-1,-1 0 1,-1-4 0,-2-3-1,1-2 0,-3-2 1,1 0-1,1 0-13,1-11-50,2-5-71,4-4-149,5-1-322</inkml:trace>
  <inkml:trace contextRef="#ctx0" brushRef="#br0" timeOffset="110832.2378">17146 7498 75,'0'0'38,"0"0"-27,0 0 0,22 53-11,-15-39-1,-3 1-9,2 0 5,-3 4 5,0 1 1,-1 0 14,-2 0 38,0 0-10,0-1-27,0 1-2,0 1-5,-5-1-2,1 4-4,-3-2-3,-2 2-4,-2 1-16,-1 0-4,-1 0-21,-3 2-68,0-2 113,-4 2 19,-3-1-18,-5 1-1,-1 2-46</inkml:trace>
  <inkml:trace contextRef="#ctx0" brushRef="#br0" timeOffset="111529.8497">17167 7788 100,'0'0'0</inkml:trace>
  <inkml:trace contextRef="#ctx0" brushRef="#br0" timeOffset="111927.5753">16338 8330 214,'0'0'65,"0"0"-30,0 0 0,0 0-10,0 0-23,-60-7-1,55 7-1,1 0 1,1 0-1,0 0 0,1 0-3,2 0-3,0 0 0,0 0 2,0 0 3,0 0-4,0 0-4,0 0 2,0 0-3,0-1 0,0-1-24,0-1-12,0 1-111,1 2 155,0-1 0,1 0 2</inkml:trace>
  <inkml:trace contextRef="#ctx0" brushRef="#br0" timeOffset="118917.397">17088 7298 834,'0'0'179,"0"0"-174,0 0 11,0 0 97,0 0-44,0 0-48,0 0-10,8-1-3,-8 1-5,0 0-3,0 0 0,0 0-6,0 0-65,0 0-89,0-4-165</inkml:trace>
  <inkml:trace contextRef="#ctx0" brushRef="#br0" timeOffset="119131.3967">17088 7298 1120,'-42'-70'99,"42"69"-98,0 0 51,0 1 72,0 0-94,0 0-30,-3 0-56,-1 0-73,-2-2-119,1 1-232</inkml:trace>
  <inkml:trace contextRef="#ctx0" brushRef="#br0" timeOffset="119323.2082">16957 7220 282,'0'0'886,"0"0"-886,0 0 0,0 0 93,0 0-77,0 0-16,-19-7-83,9 7-93,5 0-353</inkml:trace>
  <inkml:trace contextRef="#ctx0" brushRef="#br0" timeOffset="119500.175">16834 7251 951,'0'0'189,"0"0"-189,0 0-45,0 0 44,0 0-69,0 0-159,0 0-28,-64 16-274</inkml:trace>
  <inkml:trace contextRef="#ctx0" brushRef="#br0" timeOffset="119692.0922">16722 7327 727,'0'0'31,"0"0"-21,0 0 76,0 0-56,0 0-30,0 0-1,-15 11 1,12-8-14,0 1-34,1-1-40,1-1-56,1-1-231</inkml:trace>
  <inkml:trace contextRef="#ctx0" brushRef="#br0" timeOffset="123686.2949">17160 7500 532,'0'0'102,"0"0"-54,0 0 84,0 0 2,0 0-64,0 0-9,0 0-3,42 25-5,-28-25-3,0 0-1,0 0-2,-3 0 6,-2 0-20,0-6-16,0-5 2,-4-2-4,-1-4-7,-3-1-4,-1 0-2,0 5-2,-1 2-4,-8 4 0,1 5-2,-2 2-2,-1 0 2,-1 10 4,1 4-1,-1 7 1,3 0 2,1 2 2,6-4-1,2 0 2,0-3-2,2-3-1,9-2-1,0-3-2,3-3-12,2-2-23,0-3-45,0 0-2,-1 0-16,-1-2-28,0-8-25,-2-2 30,-2-3 97,-5 0 27,0-2 11,-3 4 64,1 0 40,-2 3-17,0 3-10,0 3-14,-1 1-5,0 3-26,1 0-10,1 0-18,-1 4-9,0 9-2,1 2 12,-1 1-3,-1 1-3,0-4-4,0-1-6,0-3 0,0-3-1,0-3 0,0-2-4,0-1-16,0 0-6,0 0 21,0-1 5,2-11 1,4-2 0,1 0 2,2 0 1,1 2 2,-4 1 10,1 4 6,-4 4-1,-2 1 8,0 2-5,1 0-18,2 0-5,1 4 2,2 7 3,-2 2-3,-1 1-2,0-1 1,-3-1 0,0-1 0,-1-3 0,0-4-1,0-1 0,0-3-3,0 0-8,0 0 0,0-3 8,5-8-6,1-4 4,2-3 5,1-1-1,1 0 2,1 4 0,-4 3 9,-1 5 6,-3 4 0,-2 2-4,0 1-5,1 0-4,0 10-3,0 5 1,1 1 0,-1 0 0,-1-1 0,0-2-1,-1-1 0,1-4-3,1-3-32,3-1-36,3-2 12,1-2-8,4 0 1,1-3 24,0-5 29,-1-4 10,-1-1 3,-5-2 1,-2-2 0,-4-1 4,-1-1 3,0 4-6,-3 3 1,-1 7 6,0 2-7,0 3 5,0 2-4,1 16 16,-3 9 31,4 9 9,1 6-7,-1 0 1,0 0-6,0-8-15,0-3-16,1-8-7,-1-2-8,2-6 0,-2-5-2,2-5-4,0-2-51,0-3-75,0 0-29,0-10-85,0-6-155</inkml:trace>
  <inkml:trace contextRef="#ctx0" brushRef="#br0" timeOffset="123791.0189">17605 7630 472,'0'0'379,"0"0"-379,0 0 2,0 0-7,80-3-124</inkml:trace>
  <inkml:trace contextRef="#ctx0" brushRef="#br0" timeOffset="125367.8585">17361 7713 765,'0'0'301,"0"0"-301,0 0 0,0 0 53,0 0-18,0 0-35,0 0-7,0 0-2,-1 1 9,1 1-1,0-2 1,0 0 3,0 0 6,0 0 0,0 0-2,0 0-5,0 0-2,0 0-5,0 0-9,0 0-27,0 0-18,0 0 19,0 0 7,0 0-3,0 0-35,0 0-50,0 0-4,0 0-110</inkml:trace>
  <inkml:trace contextRef="#ctx0" brushRef="#br0" timeOffset="126380.8905">17949 7924 238,'0'0'0,"0"0"-57,-18 73 57,6-57 13,0-3 34,2-2-33,3-6-14,5-3-38,2-2-179</inkml:trace>
  <inkml:trace contextRef="#ctx0" brushRef="#br0" timeOffset="127331.6284">17313 6358 1116,'0'0'36,"0"0"-30,0 0-6,-12 74 53,12-48-11,0-2-30,0-1-3,0-6-6,2-4-3,8-3-7,4-8-44,3-2-66,4 0-196,1-8-227</inkml:trace>
  <inkml:trace contextRef="#ctx0" brushRef="#br0" timeOffset="127557.4329">17492 6309 656,'0'0'327,"0"0"-315,0 0 33,0 0 52,0 0-69,0 0-21,2-13-7,-2 13-2,0 0 1,0 2 1,0 0 0,0 0 1,0-2-1,0 0 0,0 2-1,0 2-66,11 2-136,3 4-175</inkml:trace>
  <inkml:trace contextRef="#ctx0" brushRef="#br0" timeOffset="128004.1807">17507 6594 908,'0'0'19,"0"0"-19,0 0 124,0 0-49,0 0-47,0 0 22,-24-49 20,24 47 8,0 2-9,11 0-24,2 0-35,3 0-4,-2 10 1,-3 3-4,-4 0 2,-2 2-5,-5 1 1,0 1-1,0-1-1,-5 1 1,-9-1 0,0-2 0,-1-1 1,-1-2 1,3-2-2,3-2 7,2-2 1,3-2 3,4-1 2,1-2 10,0 0 0,0 2 8,0-2 0,1 3-1,14 0-12,9-1-4,11 1-3,7-1-6,10-1-5,3-1-24,4 0-172,2-10-571</inkml:trace>
  <inkml:trace contextRef="#ctx0" brushRef="#br0" timeOffset="131317.1632">14797 7756 621,'0'0'482,"0"0"-469,0 0-7,0 0-3,0 0 55,0 0-27,0 0-25,0 0-2,2 0-4,-2 0 1,0 0-1,0 0 1,0 0-1,1 0-2,1 1-17,0 0-13,1-1-14,-2 2-30,2-1 15,-1-1 8,-2 2-32,1-1-37,-1-1-34,0 0-171</inkml:trace>
  <inkml:trace contextRef="#ctx0" brushRef="#br0" timeOffset="132357.5946">14742 7733 1195,'0'0'30,"0"0"-30,0 0-14,0 0 14,0 0 34,0 0-28,14-4-6,-14 4-13,0 0-3,0 0 9,0 0 7,0 0-1,0 0 0,0 0 0,2 0 0,-1 1 1,0-1 0,-1 0 0,0 0 0,0 0 0,0 1 1,0-1 0,0 0-1,0 0 1,0 0 2,0 0 4,0 0 6,0 0-3,0 0-1,0 0-5,0 1 4,0 0-5,0 1 3,0 0-1,0-2-2,0 2-3,0-2-7,0 2-18,-2 0-31,-4 0-53,0-1-110,0 1-56,2-2-283</inkml:trace>
  <inkml:trace contextRef="#ctx0" brushRef="#br0" timeOffset="136820.6365">16979 7732 943,'0'0'0,"0"0"-134,0 0 134,0 0 25,0 0-25,0 0-33,0 0-72,23 0-62,-23-2-152</inkml:trace>
  <inkml:trace contextRef="#ctx0" brushRef="#br0" timeOffset="138314.2476">16961 7817 851,'0'0'0,"0"0"-113,0 0 113,0 0 70,0 0-70,0 0-19,0 0-56,4-2 17,-4 2 11,0 0 5,0 2 15,0-2 7,0 3-2,0-3 5,0 0 15,0 0-27,0 0-82,0 0-43</inkml:trace>
  <inkml:trace contextRef="#ctx0" brushRef="#br0" timeOffset="138671.747">16961 7817 34,'-8'4'167,"8"-4"-154,0 0-13,0 1 0,0 0 2,-1 0 0,1 0 2,-2-1 6,0 1 8,1-1 5,0 0-4,0 0 0,1 0 9,-2 0 11,2 0 5,0 0-1,0 0-32,0 1-9,0 0 0,0 0-1,0 0 3,0-1-4,0 3 0,0-3-10,0 2-9,0 0-4,0-1 7,0 0-4,0 0 6,-2 0 12,1-1 0,1 1-6,0-1-17,0 0 4,0 2-9,0-1-1,0 2 16,0-3-16,0 0-46,0 0 2</inkml:trace>
  <inkml:trace contextRef="#ctx0" brushRef="#br0" timeOffset="140312.4526">17414 6926 269,'0'0'243,"0"0"-219,0 0-1,0 0 82,0 0-11,0 0-2,-4 0-21,4 0-1,0 0 4,0 0-20,8 0-10,1 4-12,6 5 20,3 0-2,2 3-12,1 1 2,1 0-10,-1-1-16,-3-2 1,-4-3 6,-1 0-11,-3-4-3,-6-1-3,-1-1-1,-3-1 0,0 0 3,0 0 0,0 0-1,0 0 1,0 0 1,0 0-3,0 0-1,0 0-2,0 0 2,0 0-2,0 1-1,0 1 0,-5 2 1,0-1-1,-2 3 1,1 2-1,-2 0 1,0 3 10,-1 0-4,-2 1 5,-1 1-4,0 0 6,2-1-8,0-2-1,3-2 3,3 0-5,1-2 3,0 1-3,2-5 1,1 0-4,-2-1 2,2-1-1,0 0-2,0 0-2,0 0-40,0 0-15,0 0-31,4 0-63,5 0-18,1 0-140,-2-3-31</inkml:trace>
  <inkml:trace contextRef="#ctx0" brushRef="#br0" timeOffset="140862.0744">17430 6868 834,'0'0'112,"0"0"-107,0 0 54,0 0 67,0 0-65,0 0-32,12 15-9,4 1 23,0 0-4,1 0-5,-1-2 2,-2-3-4,0-1-8,-3-2-4,-2-2-4,0 1-6,-2-1-3,-4-4 1,-1 0-3,0-1 0,-2-1-2,0 0-1,0 0 0,0 0 2,0 0-2,0 0 2,0 3 0,0 0 1,-6 3 2,-2 1-1,-3 1-1,-2 4 1,-3 1-3,-3 2 2,1-1-5,0 0 2,3-5-1,3-2-1,2 0 0,4-4-3,3 0-25,-1-2-11,3 0-39,1 1-54,0-1-9,5-1-106,12 2-108</inkml:trace>
  <inkml:trace contextRef="#ctx0" brushRef="#br0" timeOffset="158474.0065">14949 7607 1258,'0'0'197,"0"0"-188,0 0-5,0 0 110,0 0 52,0 0-84,0 0-19,-3 0-23,3 0-3,0 0-10,0 0-14,0 0-13,0 0 0,0 0-15,12 1-59,17 9-16,20-4-165,24-6-290</inkml:trace>
  <inkml:trace contextRef="#ctx0" brushRef="#br0" timeOffset="159128.9882">17302 7639 1689,'0'0'97,"0"0"-92,0 0-1,0 0 44,0 0-6,0 0-24,28-15-15,-28 15-2,-2 0-1,2 0 4,0 0 1,0 0-2,0 0 2,0 0-2,0 0 0,0 0-2,0 0 0,0 0-1,0 0 0,0 0-2,0 0 2,0 0-1,0 0 0,0 0 1,0 0-1,0 0 0,0 0 1,0 0 0,0 0 0,0 0-3,0 0 1,0 0 0,0 0 1,0 0-10,0 0-2,0 0-1,0 0 3,0 0-13,0 0-11,0 0-39,2 0-47,5 0-39,0 0-183,2 0-172</inkml:trace>
  <inkml:trace contextRef="#ctx0" brushRef="#br0" timeOffset="160005.5287">17105 7833 85,'0'0'170,"0"0"-142,-48 68-12,31-45 22,-3-1 8,0-1-25,-1 0-8,-1 2-13,1-1-11,1-2-5,3 0-8,-2-2-22,4 2 31,0-4-26,1-3 40</inkml:trace>
  <inkml:trace contextRef="#ctx0" brushRef="#br0" timeOffset="167849.9793">5708 6948 650,'0'0'425,"0"0"-407,78-9-5,-45 7 114,1 2-11,0 0-47,-4 0-22,0 0-13,-3 0-7,-2 0-4,-4 2 2,-3-1-7,-7 0-11,-1 1-3,-8-2-4,-1 2 1,-1-1-1,0-1-2,-3 1-26,-18 0 0,-6-1 7,-9 0 2,-1 0-3,-4 0 3,4 0 0,-2 0 10,4 0 8,4 0 1,7 0 0,10 0 1,5 0 8,9 0 26,0 0 30,2 0-11,19 0-9,6 0-23,5 0-7,5 0 3,-4 0 3,-3 0-10,-7 0-4,-2 0-7,-8 3 2,-2 1-2,-9-3-1,-2 1-3,0 0-13,-6 0-28,-10 3 19,-9-2 12,0 0 2,0-1 12,2-2-2,5 0 2,4 0 0,3 0 0,4 0 2,6 0-2,1 0 3,0 0 13,0 0 4,0 0-6,1 0-7,5 0-2,1 2-4,-2-2-1,2 3-1,-1-1-3,-1 0-18,0 0 4,2-1 2,-3 1 2,1-2 3,0 1 6,-2-1 4,2 0 0,-2 0 1,1 0 0,-2 0 0,-2 0 0,1 0 0,1 0 0,-2 0-1,0 0 0,0 0-5,0 0-5,0 0-3,0 0-1,0 0-1,0 0 3,0 0 6,0 0 1,0 0-1,0 0 3,0 0 1,0 0 2,0 0-1,0 0 1,0 0-2,0 0-3,0 1-7,-2-1-2,1 0-1,0 0 7,1 0-2,0 0-2,0 0-6,0 0-12,0 0-4,0 0 0,0 0-19,0 0-10,0 0-37,0 0-45,0-1-78,0-3-149</inkml:trace>
  <inkml:trace contextRef="#ctx0" brushRef="#br0" timeOffset="174998.0611">4991 7748 973,'0'0'62,"125"-3"-56,-36 1 55,9-2 61,7 4-27,0-2 5,-1 2-40,-2 0-27,-8 0 3,-7 0-10,-12 0-2,-16 0 11,-12 0-16,-14 0-13,-12 4-4,-9-2-1,-10-2-2,-2 1-3,0-1 4,0 0-33,-4 0 15,-10 0 10,-4 0 5,-5 0-4,0 0-2,-1 0 2,-4 0-1,-1 0-6,-5-1 0,-5 1-6,-5 0 3,-6 0 6,-4 0 1,-3 1 4,3 3-2,6 2 3,7-2 3,13-1 2,13-3 1,10 2 0,5-2 7,0 0 21,3 0-5,7 0-11,7 0-8,-3 0-2,-1 0-2,-1 0 0,-3 0-1,-3 0 1,1 0-1,-2 1 0,-3-1-1,0 2 1,-2-1-1,0 0 0,2 0 1,-2-1 0,0 0 0,0 0 0,0 0 0,0 1 0,0-1 0,0 0 0,0 0 0,0 0-1,0 0 1,0 0-1,0 0 1,0 0-2,0 0-2,0 0 2,0 0-1,0 0 2,0 0-2,0 0-1,0 0 2,0 0-1,0 1-1,0 1 2,-2-1 0,0 0-2,0-1-15,-1 2-34,1-2-70,2 0-47,0 0-223</inkml:trace>
  <inkml:trace contextRef="#ctx0" brushRef="#br0" timeOffset="178673.9356">17173 11799 1035,'0'0'147,"104"-20"-146,-24 10 2,17 2 40,18 2 31,14 0-22,4 4-22,2-1 18,-7 1-4,-5 2-9,-8 0 22,-7 0-26,-5 0-21,-6 0-8,-6 3 4,-9 0-1,-7 2-4,-8-1 3,-8-1-4,-8-1 1,-9 0 0,-7 0 0,1 0-1,-1-2 0,7 0 0,-3 0 1,-3 1-2,-11 1 2,-11-1-2,-7 0 2,-4-1-2,-3 0 1,0 0-2,0 0-1,0 0-3,0 0 4,0 1-4,0-1-6,0 0 9,0 0 0,0 0 3,0 0 0,0 0-2,0 0 2,0 1 1,0-1-1,0 0 0,0 1 1,-1-1-1,-1 1-1,2-1 1,0 0 1,0 0 3,0 0 6,0 0 8,0 0 9,0 0-15,-2 1-11,-3 2 0,-4 2 0,0 0 0,4-1 1,1 0 7,3 1 1,0 2-9,-1 0 2,2-1-2,0-1 1,0-3 4,0-2 14,0 2 2,0-2-10,0 1 3,0 0-1,0 1-11,0-2 1,0 0 0,-3 3-1,0 1 1,-1-2-3,0 1 0,1-2-1,2 0-1,1-1 1,0 3 0,0 8 2,0 10-4,0 13 4,7 8-2,1 1 0,-1 3 1,-1-4 1,-3-1 0,-1-3 0,-2-5-2,0-6 1,0-7-1,0-6 0,0-5 1,0-3-1,0-4 0,0 0 0,0-2 0,0 0 1,0 0-1,0 0 1,0 0-1,0 0 0,0 0-1,0 0-3,0 0-4,0 0-1,0 0-5,0 0 1,0 0 2,0 0 0,0 0 0,0 0 3,0 0 1,0 0-6,0 0 0,0 0 4,0 0 2,0 0 0,0 0-2,0 0-2,0 0-3,0 0 2,0 0 3,0 2 2,0-2 0,0 0 5,0 0-1,0 0-1,-2 0-6,0 0-7,-1 0 8,-1 0-2,2 2 1,0-2-1,-1 0-5,3 0-5,0 0 1,0 0-1,0 0-19,0 0-20,0 0 4,0 0 3,0 0-4,0 0 11,0 0-1,0 0-11,0 0-35,0-2-96,0-4 15,0 2-121</inkml:trace>
  <inkml:trace contextRef="#ctx0" brushRef="#br0" timeOffset="179151.0299">19286 11831 512,'0'0'67,"0"0"-60,0 0 22,0 0 44,0 0-49,0 0-17,3-2-2,-1 4-2,-2 1-3,1 0 0,0-1-8,2 2-39,0-1-81,1 0-91</inkml:trace>
  <inkml:trace contextRef="#ctx0" brushRef="#br0" timeOffset="179575.6658">19151 11841 283,'0'0'138,"0"0"-132,0 0 19,0 0 44,0 0-25,0 0-39,11-1-5,-6 1 0,2 0-10,5 0-92</inkml:trace>
  <inkml:trace contextRef="#ctx0" brushRef="#br0" timeOffset="181253.9944">19078 11851 649,'0'0'189,"0"0"-175,0 0 31,0 0 67,0 0-27,0 0-37,6-14-18,4 14 1,6 0 11,7 0 13,6 3 13,5 8-19,7 2-4,1 4-2,0 4 3,-3 4-4,-5 4-14,-5 1-17,-7-1 4,-5 2-7,-5 1-2,-6 1 3,-5 0-2,-1 1-3,-5-1 0,-13-1-3,-10-5 2,-9-1-2,-8-3-2,-2-6-1,-1-4-15,2-4-6,3-5-1,2-4 9,0 0-3,2-1 7,2-10 5,6-1 6,3-3 0,8-2 1,5 1 3,8 0-2,6 0 4,1-1 2,12 3 5,17 2-8,13 4-3,11 6 1,10 2 10,5 6-2,0 10 10,-1 3-5,-7 3 0,-9 1-9,-6 5 1,-9-1-3,-6 5-3,-5 2 2,-6-1-4,-8-1 1,-6-2 3,-5-2-4,-7-2-3,-14-3 2,-4-3-7,-7-6-9,-5-3-5,-4-3 4,-8-4 5,-8-2-5,-3-2 10,2 0 1,11 0 0,14-4 7,13-4 0,15 1 0,5-2 10,16 0 11,23 2-13,18 1-4,13 6 9,1 0 17,-5 6 0,-7 11-13,-13 6 1,-7 6-4,-8 3-6,-13 3-3,-7 3-2,-11 0 1,0 0-3,-12-1-1,-12-2 0,-7-5-7,-8-5-7,-3-6 1,-4-7-6,-3-9-6,3-3-2,5-4 8,9-10 2,10-3 10,14 0 7,8 3 6,1 1 26,24 6-10,13 1-19,10 6 5,2 3-7,1 14 11,-3 3-4,-4 3-4,-7 3 4,-7-2-1,-9 1-1,-8 0-4,-8-1 1,-5 0-2,0-4-1,-5 0 0,-7-5-1,-4-3 0,-4-5-5,-5-2 3,-3-5-1,1 0 2,5 0 1,6 0 0,7 0 2,4 0-1,4-1 2,-2 1-1,1 0 4,0 0 4,-5 0-6,-5 0-2,-4 0 1,-3 1 6,-5 4 1,-4 0 0,-11 1-4,-11 0 4,-18 2-4,-18-3-2,-18 3 7,-17-1-7,-14-2-3,-9-5 0,-9 0 6,0 0-5,7-13-1,18 1-7,28-3-3,27-3-10,31 0-53,26-4-29,18 1-60,36 1-134,26-1-181</inkml:trace>
  <inkml:trace contextRef="#ctx0" brushRef="#br0" timeOffset="183564.4738">21800 11909 607,'0'0'86,"0"0"-86,0 0 1,0 0 118,0 0 14,0 0-66,2-4-15,-2 3-12,0-1-6,0 2-12,0-2-12,0 2-3,0-2-3,0-1 2,0-2-1,0-2-4,0-3-1,0-1-9,-1-5-21,-3-1-35,0-2-19,2 2 10,2 2 35,0 5 39,0 2 3,0 5 37,0 1 7,0 0-8,0 2 10,0 0-8,0 0-6,0 0-2,0 4-6,0 16-13,7 13 60,2 7 26,-1 3-38,-1-1-41,-5-3 2,-2-4-3,0-7-13,0-6-5,0-5-1,0-8-1,0-5 3,0-3-3,0-1 4,1 0 4,-1 0 3,0 0 14,0 0-5,0 0-8,0 0-4,0 0-3,0 0 2,0 0 0,0 0 0,0-5-4,-1 0 2,-4-2-3,-1-2 0,0 1-1,-2-2-1,-1-1 0,-3 0 1,-1 0-1,-1 0 0,-1-2 0,1-1 0,-2 2 0,-2 1-1,0-1 1,1 5 0,-1-1-1,1 2 1,-4 2-1,-3 1 0,-3 1 0,-4 1-2,-3 0 3,0 1 1,-1-2 0,-1 2-1,-2 0 1,-10 0-1,-7 0 1,-11 2-1,-4 3 0,-1 3 0,3-1-4,6 3 4,4 1-1,7 2 0,10 2 1,11 2-2,10 8 2,13 7 1,7 10 0,7 3 2,16 4-3,13-3 2,10-5 0,16-1 0,14-2 5,13 0-7,5 0 7,-3-3 2,-6-8 4,-13-5 9,-11-6-18,-8-7 19,-6-2-16,-7-5-4,-11-2-1,-9 0 0,-9 0 0,-6-7 0,-5-6 0,-3-7-2,-21-8-4,-14-7-11,-14-3 3,-9 1-5,-7 5 3,-6 8 9,-6 12 5,-3 8-3,4 4 2,6 8-2,11 9 0,13 7 3,14 4-1,12 2 1,14 5 2,9 1 1,15 2 0,27 0 4,15-1 2,14-3-1,5-6-3,0-4-2,-3-5 8,-4-5-3,-6-5 2,-3-2-9,-4-4-1,-10-3 0,-14 0 0,-13 0 1,-12-7-1,-7-7 0,-4-5-10,-21-4-27,-14 0 12,-9 2 8,-5 7-11,-5 5 1,-4 7 16,-5 2 11,-4 11 0,3 13 1,4 7-1,10 6 1,12 2 3,13-1 1,19-3 2,10-1-2,17 0 0,19-1 6,12 1-1,6-4-2,4-4 1,2-2-4,-1-7 5,-1-1-3,-1-5-3,-4-1-1,-2-6-2,-5-4-2,-8 0 2,-8 0-3,-10-6-9,-8-2-11,-7 1 1,-5-3 4,0 2-1,-3 0-24,-12 4-19,-6-1 51,-6 5 1,-1 0-7,-3 0 11,-1 8 4,6 1 1,4 2 1,8 0 2,4-1 6,6 1 8,1 0 3,3 0 0,0 1-3,0 1-6,0-3-7,0 2 0,-1-1-1,1 0 3,0-3 3,0-2 4,0 0 1,0-2-1,0-1-5,0-1-3,0 2 4,7-3 10,11 2 2,12-2 13,15 0 1,12-1-12,14 1-3,11 3 4,13 2 6,12 4-4,15 3-1,6 1 6,5-1-16,-4-2-4,-12 1 4,-16-2 3,-21-1-5,-22-3-8,-20-2-2,-15-2-3,-12 1-6,-9-3-62,-2 0-40,-14-1-166,-15-8-351</inkml:trace>
  <inkml:trace contextRef="#ctx0" brushRef="#br0" timeOffset="184562.207">21817 11960 816,'0'0'5,"0"0"8,0 0-9,0 0 96,-2-58-31,2 46 2,0 3-11,0-1 0,0 3 6,7-1 23,16 3-2,22 0-39,31 5-11,33 0 39,25 0 8,19 0-29,1 7-6,-6-3 1,-9 5-14,-14-1-13,-20 3-16,-20 2-7,-23-2-1,-24 0-13,-18 0-49,-18 1-85,-11 4-94,-43-4 3,-26-2-255</inkml:trace>
  <inkml:trace contextRef="#ctx0" brushRef="#br0" timeOffset="185921.562">18584 11351 911,'0'0'0,"0"0"-34,0 0 34,0 0 4,0 0 36,0 0-32,0-11-8,0 11-1,0 0 1,0 0 2,0 1-1,0 1 14,0 2-3,0 2 3,0 1 3,0 3 5,0 4-8,0 2 3,0 2 16,0 1-8,0 1-15,0 4 1,-3 7-5,2 9 10,1 10 5,0 11 8,8 6 1,10 7-2,1 5-15,1 1-1,-1 4 32,-1 2-6,0-3-21,0 1-6,-3-3-5,-1-3-4,-4-5-2,-8-3-1,-2-3 3,0-8-2,-6-6-1,-1-7 2,4-9-1,3-2-1,0-3 1,0 1 3,5-2 0,2-1-1,4 0 0,-2-2 5,4 0 5,1 0-8,3 2 11,0-1 9,-1 1-9,-2-3-13,-3-4-1,-4-4-1,-4-2 2,-1-4-3,-2-3-1,0-2-1,0 1 2,0-4-2,0 0-11,-2-1-23,-10-4-29,-2 0-35,0-1-6,5-16-49,7-11-134,2-9-141</inkml:trace>
  <inkml:trace contextRef="#ctx0" brushRef="#br0" timeOffset="187509.8408">18681 11431 44,'0'0'482,"0"0"-467,0 0 26,0 0 51,0 0-33,0 0 3,42-13-9,-24 20-17,1 0 5,-2-2 2,-2-1-8,0-2-3,3 0 3,3-2-6,12 0 6,15-2-3,18-6-13,20-2-11,17 0 6,13 0 16,12-1 29,10 1-22,4 3-3,6 2 10,2 5-9,0 0-17,-2 9-10,-5 9-8,-6 3-2,-1 2 2,-8-2 0,-2 0 0,-2 0 0,-10 0 1,-5-1-1,-9-3-10,-13-4-4,-9-5 3,-9-1 9,-5-3 2,-4-1 0,-6-2 0,-6 0 0,-7-1-10,-5 2-36,-8 0 22,-8-1 11,-5 2 9,-5-2 2,-3 0-1,0 0 3,-4-1 0,-1 0 1,-2 0 2,0 0-3,0 0 4,0 0-3,2 0 7,1 0-3,3 1-2,1 3 0,0 0-2,0 3 2,-1 3 0,-2 8-1,-2 10 1,-2 10 20,0 14-2,0 11 3,-2 11-1,-2 12-3,0 11-6,1 6 1,2 7 2,-2 0 2,1-2-8,-1-2-4,0-4 7,3-1 4,0-6-10,7-1-4,11-10-1,2-7 6,1-9-3,0-8-3,-3-7 9,-4-6-3,-5-7 2,-4-11-3,-3-4-2,-2-4 0,0 0-2,0-1-2,-3-4 3,-4 2-4,0-5 0,0 0 0,-3-2 0,-3-1 0,-2 0 1,-6-3-2,-7 1 1,-9-3-1,-10-2 0,-10 0-2,-13 0-5,-12 2 1,-14-3 1,-13 0 2,-12-2-4,-18 0-8,-13 0-4,-12 0-1,-12 0-20,2-4 3,1 0 13,5-5-9,12-4 16,13-3 17,13 2 7,12 5 23,8 5-2,10 4-4,9 0-16,6 2-7,9 5 5,12-1-6,14-2 1,13-3-3,15-1 3,8 0-2,7 0 2,5 0 6,1-1 1,-1 0 0,0-1 1,0 1-9,1 1 0,0 0-2,1 0 1,0 0 1,0-4 4,0-1-4,0-3-3,0-4 0,0 1-9,0-2 2,2 4 7,2 2 3,-3 0-2,-1 1 2,2 0-3,0-3 3,-2 0 0,2-3-2,-2-4 2,0-3 1,0-6-1,0-4-1,0-7 0,0-8-13,0-9-7,0-3-14,0 0 27,0 1 7,0 0-1,-7 1-23,-5 4-64,-2 2-54,-1 7-38,-1 6-107,6 5 4</inkml:trace>
  <inkml:trace contextRef="#ctx0" brushRef="#br0" timeOffset="188770.2967">19959 12168 771,'0'0'43,"11"78"48,-6-23 7,1 6 15,-1 7-27,-1 3-24,-2 0-35,0-2-5,1-2-5,2-4 19,1-2-16,1-2-10,3-6 0,-1-5-5,4-7 0,-1-12 0,1-8-3,-4-9-1,-2-7-2,-3-3 2,-2-2 0,-1-3-1,-1-13-9,0-7-55,0-10 21,0-3 19,0-6 9,-1-6-24,-7-4-14,-4-7 7,-2-5-13,-5-4-6,-4-4 4,-2 0 27,-2 7-77,2 12 98,3 12 13,4 13 16,5 8 14,4 7 6,4 2 5,5 3 0,0 3 15,0 1-21,14 1-31,6 0 2,10 3 8,9 0 15,6 0 5,7 2-7,5 3-5,3 2 11,-3-4 26,-1 1-11,-7 0 0,-10-2-13,-8 0-15,-9-1-6,-10 0-9,-5 0-3,-5-1 1,-2 0-2,0 0 0,0 2 4,0-2-5,0 0-1,0 0-2,0 6 3,4 2-3,5 9 3,3 10 7,4 7 0,2 8-2,3 10 5,5 3-7,4 0 2,2-4-5,0-2 1,-4-6 1,-6-3-1,-3-6 2,-3-4 8,-5-3 0,-2-7 3,-5 0 4,-1-3-7,-3-2 1,0-2-7,0 0 3,-11 1-4,-4-1 7,-4 0-5,-5-2 8,-5-1-3,-3-3 5,-4 0-5,-8 1-2,-4-5-3,-4-1-3,-3-2-2,3 0 0,3 0 3,1-3-4,6-7-1,2 3-2,5 0-4,2-3-12,6 4-16,3-2-6,8 0-28,8 0-43,8 2-39,4 2-41,20-1-232</inkml:trace>
  <inkml:trace contextRef="#ctx0" brushRef="#br0" timeOffset="190329.9224">18953 11912 657,'60'0'22,"16"6"1,14 13 64,9 6 35,6 6-7,2 3-44,-7 1-38,-11-1-6,-16 0-7,-14 2 10,-11 1 4,-10-3-8,-8 1-10,-8-3-13,-5-2-2,-5-1-1,-6-3 0,-5-3 1,-1-2-1,-10-1 1,-13 1 1,-10-5 2,-9 0-3,-10-3 0,-8-2-1,-8-2 0,-5-3-25,-2-2-25,-1-4-6,1 0-6,-2-2-15,0-13 20,2-5-36,0-5-19,6-3 53,5-1 57,10 4-14,11 4 16,11 6 1,9 3 3,9 3 4,11 1 6,3 2 50,12-3 13,17 3-71,16-2 20,10 0 5,15 5-7,16 0 0,18 3 7,16 0-1,16 8 10,12 8 32,0 6 10,-6 2-16,-17 3-37,-24 2-5,-26 1 2,-23 3 6,-22 1-14,-19 1-18,-11 2-4,-22-1 4,-17 0 0,-13-2 0,-9-4-1,-10-3 0,-11-3-7,-9-6-9,-9-3-2,-4-7-6,-6-4-22,-4-4-8,-4 0-5,4-7 27,4-10-48,13-1 1,15 0 48,18 2 11,18-2-150,19 1-59</inkml:trace>
  <inkml:trace contextRef="#ctx0" brushRef="#br0" timeOffset="191282.3634">21611 12243 520,'0'0'0,"0"0"-6,0 0 6,0 0 12,0 0 18,0 0-6,45-16 11,-45 11 28,0-1-11,3-2 22,1-3-18,-1-1-14,-2 1-16,-1-2 3,0 1 0,-7 0-9,-14 1-9,-12 3-9,-14 1-2,-13 5-3,-10 2-1,-8 4 1,-11 17 3,-6 5 1,-3 7-1,1 5-2,0 1 1,6-1 1,8 0 1,14-3 6,16-5-6,13-4 2,14-4 2,15-7 1,11 1 6,14-3 1,30 1 14,19-1-4,13-2-13,2 0-7,-4 0 16,-6 1 16,2-3-1,7-1-23,9-4-2,4-4-6,1 0-3,-6-9 0,-11-6 0,-10-5 2,-12 0 17,-13 0 25,-12 1-11,-11 1-24,-12-3-7,-4-3-2,-13 2-8,-19 0-15,-11 8 0,-14 7 12,-12 7 8,-13 0 0,-17 10 3,-9 12 1,0 9-1,11 12-2,16 6 1,19 3-1,15 0 2,13-5 1,15-5 3,11-7 7,8-2-8,31-6 15,26-1-8,25-1-1,18-1-8,12-2-1,-5-2-4,-5-2-35,-11-5-35,-13-3-76,-10-5-200</inkml:trace>
  <inkml:trace contextRef="#ctx0" brushRef="#br0" timeOffset="192305.4243">17077 11778 1088,'0'0'46,"42"53"6,-23-19 44,-7 1 29,-8 2-46,-4-1-48,0-2-18,-8-1-5,-6-2-6,-2-3-2,2-6-6,4-5-63,0-4-98,5-2-33,0-2-110,1-4-95</inkml:trace>
  <inkml:trace contextRef="#ctx0" brushRef="#br0" timeOffset="192615.5523">16632 12182 865,'0'0'54,"0"0"-2,0 0 139,82 28-44,-26-19-44,19-3-39,12-2-25,7-4-19,-2 1-13,-12 1-5,-12 3-2,-16 1-7,-10 0-35,-11-1-79,-12-3-97,-13 0-245</inkml:trace>
  <inkml:trace contextRef="#ctx0" brushRef="#br0" timeOffset="193471.5681">17227 12237 650,'0'0'397,"0"0"-356,0 0-12,0 0 63,-90-55 14,48 47-35,-7 2-28,-9 3-19,-8 3-2,-6 0-1,-1 1-7,3 13 6,8 9 1,9 10-3,8 12 1,9 13-2,11 11-7,16 3 7,9 1-1,17-5-1,20-10-4,11-11-1,15-12 7,13-12-4,7-7-11,5-8 3,0-7-2,-6-1 1,-6-12 0,-8-14 3,-10-10-4,-16-6 0,-13-5 2,-17-5-3,-12-1 1,-11-4 0,-17 1 0,-10 5-3,-3 5-2,-3 14-2,1 10-15,0 13-19,4 9-30,3 9-28,6 14-99,10 5-54,6 2-206</inkml:trace>
  <inkml:trace contextRef="#ctx0" brushRef="#br0" timeOffset="193811.0901">16725 12635 1022,'0'0'138,"0"0"-132,8-64 44,11 42 119,6 5-83,2 5-45,1 7-2,-1 5-5,-2 7-24,0 10-4,-1 5-5,-3 3 4,-2-3-4,-1-2-1,-4-5 1,-3-6-2,0-5 1,-2-4 0,-4 0 4,-1-4-3,-2-9 1,-1-5-1,-1 1-1,0 2-17,0 3-36,-5 5-36,3 7-100,1 0-95,1 7-530</inkml:trace>
  <inkml:trace contextRef="#ctx0" brushRef="#br0" timeOffset="194272.539">16957 12924 1076,'0'0'41,"0"0"25,0 0 172,0 0-106,0 0-88,0 0-32,-10 5 11,9 19 18,1 5-14,0 7 3,0 6-4,0-1-6,7 0-11,1 1-4,-1 0 8,0-4-8,0-1-2,0-5-2,-1-8-1,1-6 1,0-6 0,-4-8 0,1-3 0,-2-1 3,1 0 0,4 0 1,4-3 6,5-5-5,10 1-5,11 1 0,14 3 0,17 3 0,14 0-2,9 0-1,6 0-2,9 3-48,5-1-78,9-2-87,2 0-223</inkml:trace>
  <inkml:trace contextRef="#ctx0" brushRef="#br0" timeOffset="195776.6541">19526 12885 364,'0'0'103,"0"0"-96,0 0 13,0 0 88,0 0-7,0 0-54,-5-51-30,4 47-17,-2 1-30,1-2-28,-1 2-75,1-4-87</inkml:trace>
  <inkml:trace contextRef="#ctx0" brushRef="#br0" timeOffset="197097.9864">19330 12545 833,'0'0'38,"0"0"-38,0 0 2,0 0 72,0 0-41,0 0-29,0 0-3,0 0-1,0 1 0,0-1 0,-2 0 4,2 0-4,0 0 0,0 0-2,0 0 2,0 0 0,0 0 0,0 0-23,0 0-78,0 0-74,0 0-117</inkml:trace>
  <inkml:trace contextRef="#ctx0" brushRef="#br0" timeOffset="197577.1211">19499 12055 502,'0'0'655,"0"0"-629,0 0-24,0 0 0,0 0 24,0 0-14,8-2-12,-8 0-18,0-1-38,5-3-99,0-1-41,2 1 105,4-2 6,0-1-144</inkml:trace>
  <inkml:trace contextRef="#ctx0" brushRef="#br0" timeOffset="197761.5163">19779 11869 1105,'0'0'126,"0"0"-122,0 0-3,0 0 26,0 0 16,0 0-43,29-23-70,-29 23-83,3 0-201,1 0-176</inkml:trace>
  <inkml:trace contextRef="#ctx0" brushRef="#br0" timeOffset="197905.5121">19995 11855 1094,'0'0'69,"0"0"-66,0 0-3,0 0 23,0 0-23,0 0-12,0 0-125,22-15-262</inkml:trace>
  <inkml:trace contextRef="#ctx0" brushRef="#br0" timeOffset="198064.4023">20359 11858 1410,'0'0'0,"0"0"-130,0 0 84,0 0 45,0 0-86,0 0-388</inkml:trace>
  <inkml:trace contextRef="#ctx0" brushRef="#br0" timeOffset="198235.5139">20614 11889 267,'0'0'940,"0"0"-940,0 0-176,0 0 176,0 0 0,0 0 0,46-11-332,-46 21-229</inkml:trace>
  <inkml:trace contextRef="#ctx0" brushRef="#br0" timeOffset="198393.8604">20960 12014 1136,'0'0'0,"0"0"-476,0 0-156,0 0 632,0 0 127,0 0-127</inkml:trace>
  <inkml:trace contextRef="#ctx0" brushRef="#br0" timeOffset="198577.0095">21313 12287 801,'0'0'194,"0"0"-194,0 0-303,59 56 178,-55-38 118,-1 2-18,-2 0-243</inkml:trace>
  <inkml:trace contextRef="#ctx0" brushRef="#br0" timeOffset="198746.0271">21492 12658 1125,'0'0'105,"0"0"-105,0 0-146,0 0 77,11 61 64,-11-40-27,0 2-190,0 3-139</inkml:trace>
  <inkml:trace contextRef="#ctx0" brushRef="#br0" timeOffset="198926.0307">21483 13096 879,'0'0'66,"0"0"-66,0 0-97,0 0 36,0 0 27,0 0 7,-32 58-27,30-41-116,-1 0-248</inkml:trace>
  <inkml:trace contextRef="#ctx0" brushRef="#br0" timeOffset="199111.3453">21349 13320 653,'0'0'522,"0"0"-516,0 0-6,0 0-27,0 0 27,-75 4 1,59 2 0,-2 1-1,0 3-8,1 0-70,-2 1-20,0 0-73,1-2-54,1 1-295</inkml:trace>
  <inkml:trace contextRef="#ctx0" brushRef="#br0" timeOffset="199271.8996">20901 13439 731,'0'0'187,"0"0"-187,-78 0-75,51 0 75,2 0 30,0 0-30,2 0-36,1 3-85,0 1-69,1 2-172</inkml:trace>
  <inkml:trace contextRef="#ctx0" brushRef="#br0" timeOffset="199435.2678">20256 13430 677,'0'0'206,"0"0"-206,-70-9-287,44 7-124</inkml:trace>
  <inkml:trace contextRef="#ctx0" brushRef="#br0" timeOffset="199545.747">20020 13383 153,'0'0'706,"0"0"-706,0 0-504</inkml:trace>
  <inkml:trace contextRef="#ctx0" brushRef="#br0" timeOffset="199842.2503">19572 13067 922,'0'0'0,"0"0"-210,-48-53 36,34 38 174,4 2 18,4 1 67,2 0-12,0 1-11,1-1-19,0 1-43,-1-1-95,2-3-101</inkml:trace>
  <inkml:trace contextRef="#ctx0" brushRef="#br0" timeOffset="200118.3635">19191 12151 1079,'0'0'0,"0"-57"-158,0 32-188,0 3-54</inkml:trace>
  <inkml:trace contextRef="#ctx0" brushRef="#br0" timeOffset="200325.8092">19438 11726 764,'0'0'0,"0"0"-28,0 0 28,0 0 43,0 0 9,65-46-39,-48 46-5,2 0 5,2 0-1,2 0-10,2 0-2,5 0-177</inkml:trace>
  <inkml:trace contextRef="#ctx0" brushRef="#br0" timeOffset="200486.4307">20185 11643 436,'0'0'761,"0"0"-761,83-13-301,-53 13 162,-7 0 136,-1 0 1,3 9-151,2 1-207</inkml:trace>
  <inkml:trace contextRef="#ctx0" brushRef="#br0" timeOffset="200827.1391">20980 11735 1015,'0'0'64,"73"9"-64,-43 0-36,-3-1-23,-6 4 54,-3 2-1,2 5-3,0 3-12,1 1-50,1 3 46,1 3 18,3 4-75,1 3-7,2 4-14,0 2 35,-1 4 48,-1 2 20,1-3 61,-5-3 24,-5-3 6,-3-2 39,-6 1-25,-1 3-69,1 3-36,0 3-12,4-1-109,2-4 24,1-2 65,-1-4 18,-2-3 10,-3-3 1,-3 1 1,3-2-64,0 0-146</inkml:trace>
  <inkml:trace contextRef="#ctx0" brushRef="#br0" timeOffset="201122.4836">21740 13096 1288,'0'0'0,"0"0"0,0 0-30,0 0 30,-68 58 16,52-42 1,0 3-12,-5 4-5,-4 3-5,-6-1-76,1-1-41,-2-2-50,3 1-27,3-1 28,4-1 9,2 2 140,-1-5 22,0 2 30,-6-2 14,-1-4 8,-3 0-13,-3-4 34,-2 1 23,-6-4-34,-5 2-43,-3-2-19,-1 2-210</inkml:trace>
  <inkml:trace contextRef="#ctx0" brushRef="#br0" timeOffset="201236.3621">20326 13620 845,'0'0'0</inkml:trace>
  <inkml:trace contextRef="#ctx0" brushRef="#br0" timeOffset="201455.6136">19372 13372 1177,'0'0'0,"-67"-35"-584</inkml:trace>
  <inkml:trace contextRef="#ctx0" brushRef="#br0" timeOffset="201671.0648">19099 12584 1039,'0'0'0,"-3"-79"-214</inkml:trace>
  <inkml:trace contextRef="#ctx0" brushRef="#br0" timeOffset="201798.637">19399 11998 1499,'0'0'0,"67"-27"-423,-30 15-575</inkml:trace>
  <inkml:trace contextRef="#ctx0" brushRef="#br0" timeOffset="201896.4177">20006 11791 164,'0'0'0</inkml:trace>
  <inkml:trace contextRef="#ctx0" brushRef="#br0" timeOffset="202014.9068">20640 11753 1269,'0'0'229,"113"6"-229,-53 4-286,-4 3-158,-2-2 269,-2 2 81</inkml:trace>
  <inkml:trace contextRef="#ctx0" brushRef="#br0" timeOffset="202113.4999">21417 12015 1058,'0'0'146,"0"0"-146,63 47-477</inkml:trace>
  <inkml:trace contextRef="#ctx0" brushRef="#br0" timeOffset="202316.4503">21843 12576 1113,'0'0'0,"0"0"-238,0 0-465</inkml:trace>
  <inkml:trace contextRef="#ctx0" brushRef="#br0" timeOffset="202413.1985">21932 12790 448,'0'0'0</inkml:trace>
  <inkml:trace contextRef="#ctx0" brushRef="#br0" timeOffset="202788.0974">20596 13270 1120,'0'0'0,"-71"0"-360</inkml:trace>
  <inkml:trace contextRef="#ctx0" brushRef="#br0" timeOffset="202928.0728">20302 13248 784,'0'0'0,"0"0"-371</inkml:trace>
  <inkml:trace contextRef="#ctx0" brushRef="#br0" timeOffset="203028.4109">20302 13248 41,'-27'-19'521,"33"19"-521,8 0-13,0 0-244</inkml:trace>
  <inkml:trace contextRef="#ctx0" brushRef="#br0" timeOffset="203254.6442">20944 12928 323,'0'0'0</inkml:trace>
  <inkml:trace contextRef="#ctx0" brushRef="#br0" timeOffset="203747.9193">21254 12880 1084,'0'0'197,"0"0"-197,0 0-90,0 0 73,0 0 17,0 0 42,0 0-22,0 0-17,1 0-3,-1 0 0,0 0 2,0 0-1,0 0 7,0 0 2,0 0-1,0 0 1,0 0 3,0 0 1,0 0-2,0 0-4,0 0-3,0 0 3,0 0 14,0 0 10,0 0-5,0 0-2,0 0-7,0 0-6,0 0-6,0 0-1,0 0-4,0 0 0,0 0-1,0 0 0,0 0-1,0 0-12,0 0-48,0 0-73,0-6-106,14-2-306</inkml:trace>
  <inkml:trace contextRef="#ctx0" brushRef="#br0" timeOffset="206049.828">21907 12619 838,'0'0'113,"0"0"-110,0 0 9,0 0 76,0 0-7,0 0-45,6 0-3,3 0 4,3 0 6,5 0 7,-1 0-9,-1-4-11,1-1-14,-2-1-3,-1-2 1,0-1-4,-1-3-5,-4-2-2,-1-1 1,-5 1-1,-2-3-2,0 4 0,0 1-1,-4 2 3,-5 4-3,0 1-2,-2 4-4,-1 1 2,-3 0 2,0 10-2,2 4 1,0 6 0,4 0-4,2 4 1,3-2 5,4 0 0,0-1 0,0-3 0,7-2 1,8-3-1,5-2-2,3-3-19,2-3-23,2-1 5,-4-4 4,-2 0-2,-3 0-16,-3-1-14,-2-10-11,-2-4 37,-3-2 29,-1-4 10,-1-2 3,-3 2 4,1-1 27,-1 4 26,-1 3-19,0 5 3,1 3 3,-1 2-12,0 4 5,1 1-12,0 0-12,4 13-8,1 2 14,-1 7-6,0 0-3,-2 1-2,-1-1-2,-1-2-6,-1-4 0,0-3 0,0-1-2,0-4 1,0-4 0,-1-3-5,0-1-9,-1 0-11,1 0 16,1 0 10,-2-7 0,2-4 0,-1-5 0,1-1 0,0-1 0,3 1 1,1 2 1,0 0-1,2 4 18,1 2 10,-2 4-7,0 2 2,3 3-7,1 0-7,2 0-3,-2 6-3,3 8-2,-4 2 0,0 2 1,-3 1 1,-3 1-3,-1-1-1,-1-2 0,-2-2 0,0-2 0,0-4 0,0-1-1,0-5-15,0 0-11,0-2 9,0-1-10,0 0 15,0 0 12,0 0 1,0-4 0,0-9-1,3 1 1,1-3 2,1-1-1,2-3 1,0 0 1,0 1-3,1-1 4,-1 4 7,0 2 10,-1 4-1,0 3-5,-2 2 1,1 1-10,-1 3-1,-2 0-1,1 0-3,1 1-1,2 14-4,2 1 1,-1 4 2,0 0-1,1-1-1,0-4 3,2 1 0,2-3-1,2-4-1,-1 1 1,3-7 1,1-1-2,1-2 0,0 0 1,0-2 2,2-8-1,-1-4 1,-1-3 0,0-2 0,-2-3-1,-2-3 2,-3 0-2,-4-2 0,-4 2 0,-3 5-1,0 2-3,0 9-5,-6 2 1,-5 5 0,0 2 0,-5 0-7,-1 9 9,0 6 2,3 7-5,1 2 4,5 7 5,2 1 0,3 3 4,-1-2 1,2 1 9,1 0 4,-1-1-9,0-4 9,0 0-7,-1-2 2,0-1-4,0-2 0,1-4 1,0-2-7,1-4-1,-1-1-2,2-6 0,-2-4 0,1-1-26,0-2-76,-4 0-52,2-5-55,1-9-202</inkml:trace>
  <inkml:trace contextRef="#ctx0" brushRef="#br0" timeOffset="206200.039">22686 12805 797,'0'0'375,"0"0"-375,90-16-116,-53 15 1,-2-1-192</inkml:trace>
  <inkml:trace contextRef="#ctx0" brushRef="#br0" timeOffset="209320.469">21237 12743 1231,'0'0'100,"0"0"-100,0 0-169,0 0 116,0 0 51,0 0-211</inkml:trace>
  <inkml:trace contextRef="#ctx0" brushRef="#br0" timeOffset="209628.1167">19300 12730 1231,'0'0'209,"0"0"-209,0 0-7,0 0 7,0 0 14,0 0-14,20 8-3,-8-3-104,2 0-110,5-5-191</inkml:trace>
  <inkml:trace contextRef="#ctx0" brushRef="#br0" timeOffset="209890.203">20707 12792 1162,'0'0'0,"0"0"-451,0 0 316,0 0 135,0 0 14,0 0-14,7-4-224,-1 6-29</inkml:trace>
  <inkml:trace contextRef="#ctx0" brushRef="#br0" timeOffset="214033.3669">5572 6926 376,'0'0'148,"0"0"-128,0 0 28,0 0 56,0 0 0,0 0-25,0 0-13,-21-18-7,21 18 5,0 0 4,0 0 1,9 0 1,12 0 10,11 0-5,8 0-39,6 0-3,4 0-2,1 0-7,-2 0-7,-2 0-3,-8 0-1,-7 0-7,-9 0-3,-4 2-2,-11-2 1,-3 1-1,-5-1 1,0 0-1,0 1-1,-11 0-3,-8 1-5,-10 0-1,-6 0-10,-5 0 12,-3 1 1,-2-1 1,0 1 1,0 0 4,9-2 0,10 1 0,9-2 5,10 0 6,7 0 23,0 0 23,0 0-9,18 0-17,12-2-17,8 1-12,10 0 2,1 0 1,-4 1-1,-7 0-2,-6 0-2,-9 0 0,-7 0-1,-10 0 0,-5 1-6,-1 1-13,-6 4-22,-18-2 10,-13 1 11,-6-2-12,-2 1 4,6-2 17,5 1 10,4 1 0,9-1 2,6 0 2,8-3 3,7 0 18,0 0 45,5 0-23,15-3-17,8-2-19,10-1-3,1 1 2,2 1-4,-5 2-3,-8 0-1,-8 2 0,-7 0-4,-3 0-25,-6 5-53,1 2-36,-3-2-12,-2 2-40,0-1 18,0-2 8,0-1 1,0-3 34,0 0-18,0-3-22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23T10:00:56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7681 4294 554,'0'0'87,"0"0"-12,0 0 154,0 0-37,0 0-47,0 0-45,0 0-19,61-11-24,-17 11-3,6 0 8,2 0-9,7 0-8,1 2-6,-1 1-13,-5 0-5,-12 0-3,-9 0-1,-10-2-7,-11 0-3,-3 0-2,-7-1-4,0 0 1,-2 1-2,0-1 0,0 0 0,0 0-1,0 0 1,0 0 0,0 0-4,0 0-2,0 0-2,0 0-2,0 0-2,0 0-5,0 0-10,0 0-22,0 0-32,0 0-68,0 2-86,5 0-183</inkml:trace>
  <inkml:trace contextRef="#ctx0" brushRef="#br0" timeOffset="633.845">10148 4416 1123,'0'0'62,"0"0"45,0 0 92,0 0-93,0 0-47,78-16-14,-50 16-4,0 0-9,-2 0-11,-4 0-7,1 0-2,-2 2-8,3-2-4,3 0-2,3 0-24,6-5-78,-1-3-116,0-3-160,-6 0-466</inkml:trace>
  <inkml:trace contextRef="#ctx0" brushRef="#br0" timeOffset="4679.9345">14106 1513 476,'0'0'213,"0"0"-186,0 0 88,0 0 24,0 0-43,0 0-29,0-2 6,0 1-11,0 1-12,4 0-5,3-1-1,3-1-19,3 2 2,2-2-2,4 0 1,3 1 1,3-3-7,2 2 0,3-1 0,-1 0 3,3 1-9,0 1 4,2-1-8,0 2-4,-1 0-2,-1 0 0,2 0 0,1 0 0,-2 0-1,1 0 0,-4 0-1,0 1-1,2 1 2,-3 1-1,5 0-2,-1-2 1,0 2 2,1-1 6,3 1 0,-1-1-3,1 2-2,-2 1 9,-1 1-3,-1 0-9,-1 0 5,-4 2-1,-4-2-2,-4 2 2,-5-1-2,-3 1-3,-3-1 0,-1 2 3,-3 2-3,-1 4 1,-1 3-1,-2 4 0,-1 3 0,0 0 3,-6 1-3,-8-2 0,-4-2-1,-3-1 1,-2-1 0,-3-4 3,-3-2-3,-2-1 2,-1-4-1,-3-2 0,-3-2-1,-3-4 1,-2-1-1,4 0 1,2 0 1,8 0-2,4-7-1,7 3-1,2-1 2,3-1-3,3 1 3,0-1-1,3 0 1,1 1-1,2 1 1,1 0 0,2 0-1,1-2 1,0 1 3,0-3-3,0 0-3,6-2 3,3 2 0,3-1-4,0-1 3,-1 1 1,4-2-1,1 2 0,3 2 0,3 2 1,2 1 0,2 2 0,1 1 1,-1 1-1,2 0 0,-1 0 0,1 0 1,0 0 2,2 5-3,-3 2 2,-1 0 0,-4 1 1,-2 0-2,-1 2 2,-1-1-2,0 1 1,-1 1-1,2 1 0,-3 0 0,2 1 2,-6 0-2,-1 1 2,-2 0-3,-4 4 1,-1 4-1,-1 2-1,-3-1 1,0-1 0,0 0 0,-2-2 0,-8 0 0,-3 2 0,-3-5-1,-2 1 1,-5-4 1,-3-1 0,-1-2 0,-2-4-1,-2 0 1,1-3 0,-1-1 0,3-3-1,2 0 0,-1 0-1,1 0-1,2 0 0,-3-3-4,4-2 3,0-3 1,2 0 1,5 1 0,4 1-4,2 0 5,3 0-4,3-1 2,1 0 2,1 0 1,2-2 0,0-1-1,0 1 0,0-1 0,5 1 1,4 0-1,5-2 0,6 0-2,4 2 2,2 1 0,-1 4 1,2 2 0,-2 0 1,3 2-1,-1 0 0,2 0 3,1 0-4,0 6 3,-1 1-2,0 3 1,-3-1 0,-4 1 2,-3 1-4,-1-1 1,-4 2-1,3-1 1,-2 0 0,0 2-1,-3 1 1,0-2-1,-2 1 2,-2 0-1,-1 1-1,-3 0 1,0 4-1,-3 0 1,-1-2-2,0 1 1,0-1 0,-5-2-1,-5 1 0,-3 0 2,-2-3-1,-4-1 0,-3 1 2,-4-2-2,-1-1 0,-3-5 1,3 1-1,2-3 1,0-1-1,1-1-1,3 0 0,1 0 1,1 0-2,-1 0 1,-1-1-3,-2-6 1,2 1 0,1-2-1,2-2-3,4-1 1,3 1 2,2 0 2,5-2 2,1 2-1,0 1 2,3 3-1,0 0 0,0 1-1,0-1 1,6-1 0,7 1-1,7-1-2,5 1-1,4 1 3,5 1 1,-1 1 0,-2 1 5,-3 0-1,-3 2 2,0 0-1,2 0-3,-2 2 0,2 5-1,1 3-1,-3 1 3,-2-1-3,-3-1 2,-4 1-1,0 2-1,0 0 1,-2 3 0,-1 0 0,-1 0 0,-1 1 1,-4-2-1,-3 0-1,-1 3 0,-3 0-2,0-1 2,0 0 0,0-1-1,-5 0 1,-4-2 0,-2 0 0,-2-4 0,-4 0 0,-1-2 0,-3 1 1,-2-3 0,-4 2 0,-2-4-1,0-1 0,-3-2 0,1 0 0,-1 0 0,-1 0 0,3 0 0,1-3 0,4-2 0,6 0-1,3-1 1,5 2 0,1 0-1,4-1 1,2-1 0,2 1 0,2 0 1,0-1-1,0 1-1,1-1-1,9-1-1,1-1 0,8 2 0,6-1-1,6 2 2,3 2 0,2 1 2,2 1 0,-4 1 0,-1 0 0,-3 0 0,-5 0 0,-2 3 0,0 5 0,1 1-1,-2 3 1,-1 0 2,-2 0 0,0 1-1,-2 0-1,-3-1 3,-2 3-2,-2-3 1,-2 3-1,0-3-1,-2 0 2,0 0-2,-1 0 0,-4-2 2,-1 3-1,0-1-1,0 0 0,-7 1 0,-3-2 1,0 2 0,-3-3 1,-1 2-1,-2-5 1,-2 2 2,-2 0-1,-1-5-2,-2-1 3,3-1 0,2-2-2,-3 1 0,3 0-1,-2-1-1,-1 0 0,1 0 1,1 0-1,2 0 0,2 0 0,4 0 0,2 0 0,0 0 0,2 0 1,-2 0-1,0 0 0,-1 2 0,1-2 1,-4 0-1,-1 3 0,-4-1 0,-4-1 0,-8 0 0,-9-1 1,-13 0-1,-11 0 1,-13-7 3,-8 3-4,-2-3 1,1 2 0,3-1-1,5 1-4,0 1 4,6-3-1,9 3 2,12-1 7,12 0 4,10 1 1,9 0 2,4 2 0,6 1-4,2-2-2,3 3 1,4 0-2,0 0 0,0 0-4,0 0-4,0 0 0,0 0-2,0 0 1,0 0 0,0 0-4,0 0-9,0 0-20,2 0-6,7 0-6,7 0-57,9-1-104,4-3-102,2 2-249</inkml:trace>
  <inkml:trace contextRef="#ctx0" brushRef="#br0" timeOffset="9271.9156">7702 4315 852,'0'0'81,"0"0"-79,0 0 19,0 0 116,0 0-34,0 0-31,0 0-27,0 0-11,0 0-11,0 0-1,0 0-10,0 0-8,0 0-2,0 0-1,0 0-1,0 0-1,0 0-76,13 0-113,8-11-276</inkml:trace>
  <inkml:trace contextRef="#ctx0" brushRef="#br0" timeOffset="10395.549">11967 4298 587,'0'0'0</inkml:trace>
  <inkml:trace contextRef="#ctx0" brushRef="#br0" timeOffset="12065.1156">17956 4349 833,'0'0'177,"0"0"-171,0 0 77,0 0 60,78-6-29,-51 3-43,6 1-20,1-1-17,4 1-12,2 0-9,5 0-5,2 0-2,-2 1 2,-1 1-1,-9 0 0,-7 0 3,-8 0-4,-6 0-1,-5 0-4,-5 0 1,-3 0-2,-1 0 2,0 0 1,0 0-3,0 0-26,0 0-41,0 0-22,0-2-60,0-2-35,1 0-160</inkml:trace>
  <inkml:trace contextRef="#ctx0" brushRef="#br0" timeOffset="13716.504">21756 4238 1003,'0'0'152,"89"0"-147,-26 0 56,13 0 113,3 0-63,-1-1-36,-1 1-26,-6 0-20,-1 0-4,-4 0-5,-2 0-2,-7 3-1,-5-1-7,-6 1-6,-12-1 1,-12 0-2,-10-1 4,-7-1-7,-5 1 0,0-1 4,0 0-3,0 0-1,0 0-1,0 0 0,0 0-1,0 0 3,0 0-1,0 0 0,0 0 0,0 0 1,0 0-2,0 0 2,0 0-2,0 0 1,0 0 0,0 0-2,0 0-1,0 0 1,0 0 1,0 0 1,0 0 0,0 0 0,0 0-1,0 0 1,0 0-1,0 0 2,0 0-1,0 0 0,0 2 0,0-2 0,0 0 0,0 0 0,0 0 0,0 0 0,0 0 0,0 0 1,0 0-1,0 0 0,0 0-1,0 0 3,0 0-4,0 0 3,0 0-1,0 0 0,0 0 0,0 0 0,0 0 1,0 0-1,0 0 1,0 0-1,0 0 0,0 0 0,0 0 0,0 0 0,0 0 0,0 0 1,0 0-1,0 0 0,0 0 0,0 0 0,0 0 0,0 0 0,0 0 0,0 0 0,0 0 0,0 0 0,0 0 0,0 0 0,0 0 1,0 0-1,0 0 1,0 0-1,0 0 0,0 0 1,0 0-1,0 0 0,0 0 1,0 0-1,0 0 0,0 0 0,0 0 0,0 0 0,0 0-1,0 0 1,0 0 1,0 0-1,0 0 1,0 0-1,0 0 1,0 0-1,0 0 0,0 0 0,0 0 0,0 0 0,0 0 0,0 0 0,0 0-1,0 0 0,0 0 1,0 0 1,0 0 0,0 0-1,0 0 0,0 0 0,0 0 0,0 0 1,0 0-1,0 0 1,0 0-1,0 0 0,0 0 0,0 0 0,0 0-1,0 0 1,0 0 0,0 0 1,0 0-1,0 0 0,0 0 0,0 0 0,0 0 0,0 0 0,0 0 0,0 0 0,0 0-4,0 0-25,-1 0-28,-3 0-97,-3 0-165,-5 0-345</inkml:trace>
  <inkml:trace contextRef="#ctx0" brushRef="#br0" timeOffset="15264.5384">7255 5290 662,'0'0'71,"0"0"-71,0 0 0,0 0 31,0 0 19,0 0-22,5 0-19,-5 0-7,0 0-1,0 0-1,0 0 0,0 0-18,1 0-94,5 0-83</inkml:trace>
  <inkml:trace contextRef="#ctx0" brushRef="#br0" timeOffset="16395.5566">13923 5221 387,'0'0'277,"0"0"-277,0 0-34,0 0 34,0 0 41,0 0-34,0 0-7,3 0-9,3 0-36,6 0-24,5 0-216</inkml:trace>
  <inkml:trace contextRef="#ctx0" brushRef="#br0" timeOffset="17526.4476">17555 5190 370,'0'0'129,"0"0"-126,0 0 29,0 0 82,0 0-38,0 0 44,-55-1-15,55 1 8,0 0 17,17 0-1,13-2-40,19 1-27,17-3-2,14 3-11,17-1-10,4 0-13,-1-1 0,-8 0 7,-12 3 3,-13 0-10,-12 0-11,-12 0-1,-11 0-4,-10 0-4,-10 0-6,-5 0 2,-3 0-2,-2 0-1,-2 0 1,0 0 0,0 0 0,0 0 1,0 0 0,0 0-1,0 0 1,0 0 0,0 0-1,0 0 1,0 0 1,0 0-2,0 0 1,0 0-1,0 0 0,0 0 0,0 0-1,0 0 1,0 0 0,0 0-1,0 0 1,0 0-2,0 0 2,0 0-1,0 0 1,0 0 0,0 0 0,0 0 0,0 0 1,0 0 0,0 0-2,0 0 1,0 0-1,0 0 0,0 0 1,0 0-3,0 0-7,0 0-3,0 0-6,0 0-15,0 0-12,0 0-35,0 0-30,0 0-46,0-2-8,5 0-90,11-1-155</inkml:trace>
  <inkml:trace contextRef="#ctx0" brushRef="#br0" timeOffset="25887.6797">12216 8516 1146,'0'0'16,"0"0"-14,0 0 81,0 0-2,0 0-24,75 0-5,-29 0-15,13 0-1,3 0-4,4 2 4,0 1-7,2 1 1,2-1-6,2 0-5,2-1-12,3 0 1,-2-1-1,-1 1 0,-2-2-3,-5 1 4,-1-1-1,-5 4-5,-2-1 3,-2-1-4,1 4 4,3-2-4,2-1 1,-1 1-2,-3-1-3,-7 0 3,-2 1-1,-5-3 1,-3 2 0,-6 0 0,1-1 0,-3 1 0,4 2 1,1-2-1,4 1 0,1 0 0,-4 0 0,-5 1 1,-6 0-1,-5-1 2,-4 0-2,-5-1 0,-3 1 2,-1-4-2,-3 3 0,-2-2 1,-3-1 0,-2 1-1,-1-1 0,0 0 0,0 1 0,0-1 0,0 0 0,0 0 0,0 0 0,0 0 0,0 0 0,0 0 0,0 0 0,0 0 1,0 0 0,0 0 1,0 1 0,0-1-2,0 0 1,0 1 2,0-1 2,0 0 0,0 0 1,0 0 1,0 0 3,0 0 0,0 0-3,0 0 6,0 0-6,0 0-2,-2 1-1,1 1-1,1 0 1,0-2 0,0 2 4,0-1-5,0-1 1,-1 2 0,1 2-4,-1 2 2,-1 4-2,2-2 0,-1 0 5,1 0-4,0-1 0,0 0-1,0-4 1,0 0-1,0-3 1,0 1 0,0-1 0,0 2 1,0-2 1,0 0-1,0 0 9,0 2-4,0-2 1,0 0-3,0 0-3,0 2-1,0-2-1,0 0 0,0 0-1,0 1-2,0-1 3,0 0 0,0 2 0,0-2-1,0 0-3,0 1 3,0 0 1,0-1-2,0 0 2,0 0-1,0 0 0,0 0 1,0 0 0,0 0 0,0 0 0,0 0 0,0 0-3,0 0 3,0 0 2,0 2-2,0-1-2,0 2 2,0-3 2,0 2-2,0 0 0,0-1 1,0 1-2,0-2-1,0 0 2,0 0 3,0 0-3,0 0 0,0 0 0,0 0 0,0 2 0,0-2 0,0 0 0,0 0 0,0 0 0,0 1 0,0 1 0,0-1 0,0 0 0,0 0 0,0-1 0,0 0 0,0 2 0,0-1 0,0 2-3,0 1 6,0 0-4,0-1 1,0 5 0,0-1 1,0 0-1,0-2 0,0 1 0,0 1 0,0 0 0,0 0 1,0-2-2,0 3 1,0-1 0,3 1 0,0 5 0,-1 1 0,2 5 1,1 0-1,-3 1 0,1 0 0,-1 0 0,-2-1 0,0 0-1,0-2 2,0-1-1,0-2 0,0-1 0,0-3 0,0 0 0,-2 0 0,-2 1-1,-2 1 0,-2 1-3,-3 3 3,-2-3 0,2-1 1,-4 1 0,3-3 1,-2-2-1,-4-1-2,-2-1 1,-6-2-1,-3-2 2,-3-2-7,2 0 1,4 0-6,6-1 3,5-6 2,3-2 1,1-2 2,3-4 1,1 0-3,2 0 3,2 0 1,3 3 1,0 0 1,0 1-1,12-1 1,8 0 0,8 2 0,5 1 1,6 4 0,3 5 1,1 0 1,2 3-1,-2 10 4,-1 2 0,-4 3-3,-4 0-1,-4 5 2,-6 1-2,-4 5-2,-7 2 0,-5 0 0,-4 2 0,-4-3-1,0 1 1,0-3 0,-14 0 1,-7-2-1,-7-1 0,-3-1-4,-3-2 1,-4-3 3,-2-1-1,-5-5-3,-1-3 2,-1-5-8,6-3-1,6-2 1,9 0 0,9 0 3,6-2 7,8-6 1,3-4 2,0-3-2,7 0-1,11-4-2,5 3 2,8 1 0,7 1 2,4 3-2,0 3 2,-1 4 0,-3 4 2,-3 0 5,1 6-5,-2 12-2,-1 7 5,-2 5-6,-4 3 0,-6 4-1,-6 1 0,-7-1 1,-6 1 0,-2 2 1,0-4-4,-9 0 0,-9-1 2,-3-7 0,-7-2 0,-3-4-1,-3-4-3,-2-5 0,-1-6-4,1-5-2,-1-2 2,1 0 0,3-4-1,5-5-12,8-3 14,8-3 2,9 1 3,3-2 1,4 0 1,14 2 0,6 3 0,8 2 4,2 5-3,4 2 1,5 2 5,3 0-4,8 7 2,1 9 0,-1 1 0,-5 6-1,-8 2 12,-7 4-5,-9 3-7,-7 0 0,-9 0-4,-4-1 0,-5-1 1,0-2-1,-12-1 0,-8-2 0,-7-4 0,-8-2 1,-11-5 0,-10-4 0,-2-4-1,-1-5-5,6-1-8,9-1-8,10-10-5,7-2 2,12-1-2,8-1 16,7 1 9,0 3 1,17 2 1,8 3-1,9 3 1,7 3-1,3 0 0,5 5 1,-3 12 4,-1 4 0,-4 6 5,-7 4 0,-8 4 0,-6 2 0,-6 2-6,-5-1 5,-7-4 0,0-3-4,-2-5-4,0-1 3,0-1-4,-3-4 1,-4 2-2,1-4 1,0-4-4,3-3-9,3-4-10,0-2 0,0-1 11,2 0 7,5 0 5,0-1 1,-3-1-1,-2 0 0,-1-2 1,-1 0 0,0 0-1,0 2 0,2-1 1,-2 1 1,0-1 5,2 0 2,-2 0-1,0-1 5,0 0 4,0 0-3,0 1-3,0 0 1,0 0 2,0 1-4,-4 3-2,-3 2 0,-7 1 0,-6 1 2,-9-1-1,-13-4 1,-15-1-4,-16-3-5,-24 0-1,-24-4-1,-25-7-1,-21-2 1,-18-5 1,-2-4 1,4-5-1,11-4-1,18-3 0,17-1 1,10-1 2,15 0 5,14 1 28,17 3-9,17 0-24,20 5-2,12 3-6,14 1-26,16 1-16,7 1-21,32-1-89,23-1-149,22-1-250</inkml:trace>
  <inkml:trace contextRef="#ctx0" brushRef="#br0" timeOffset="28155.4303">17223 8859 1126,'0'0'0,"0"0"0,0 0 26,-61-39 18,8 30-15,-13 2-11,-9 0 8,-2 3 2,4-3 11,3 0 20,6 0-31,5-2 1,1-2-12,-3-2-8,-3-1-4,2-1-4,3 1 0,8 2-1,12 1 2,10 3 2,13 3 19,8 0 12,6 4 3,2 0 6,0 1-15,0 0-9,0 0-10,0 0-4,0 0-6,0 0 1,0 0-2,0 0 1,0 0 0,0 0 0,0 0 1,0 0-1,0 0 0,0 0 2,0 0-1,0 0 0,0 0 0,0 0 5,-2 0 1,-6 0 5,-9 0-4,-5 0-8,-5 1 2,-2 6-2,0 5 2,1 6-2,0 8 0,4 10 0,3 12 4,10 10 3,5 8-4,6 3 1,7-3-1,15-6 0,14-8-1,10-6-2,9-10 2,3-7-1,1-8 0,-6-9 0,-6-10 0,-8-2 2,-7-2-1,-9-13 4,-6-7-1,-7-4 1,-10-7-1,0-2-4,-8-1 1,-15 4-2,-9 5 0,-6 3-3,-8 4-2,-4 6 3,-3 6 1,-3 7 0,1 1-2,-5 12 2,-1 9 1,1 9 1,4 8 2,11 4-2,11 6 1,11 2 2,11-1-3,10 1 2,2 0 1,26 0-3,19-1 0,14-2 1,11-6-1,5-6 0,-1-7-1,-2-5 2,-7-7 0,-6-7 2,-10-5-3,-8-4 2,-12 0-1,-10-3-1,-5-11-1,-8-5 3,-6-7-3,-3-5 0,-17-4-6,-7 0 2,-6 7 0,-4 5-1,-4 11-2,-5 10 5,-5 2 0,-2 14 0,-1 11 1,2 9-1,5 6 2,8 4 0,11 4 0,15 4 0,13 0 0,1-1 2,24 0 0,6-5 4,8-6-2,7-4-2,6-4 1,3-7-1,4-4 2,-4-4-2,-1-9 1,-6-5-1,-7-3 0,-7-3-1,-9-14 1,-9-5-2,-10-2-4,-6-2-8,-7 2-4,-18 5-7,-6 6-10,-3 4 7,-2 8 9,-1 1 10,-4 7 3,-3 14 3,0 5 1,2 6 1,6 2 1,11 1 8,13-5-3,12-2 0,9-5-5,23-2 2,12-3-1,8-1 1,1 1-2,4-6 1,-3-2-2,-1-3 0,-2-6 4,-9-1-5,-8 0-2,-10-12 2,-12-4-1,-8-2-4,-4-2-11,-11 4-6,-10 6 2,-6 5 0,0 5 7,-1 0 5,2 14 4,5 8 3,5 9 1,2 4 1,8 6 0,1 2-1,3-2 11,2-4 1,0-9-7,0-4-5,0-9 1,0-5 0,0-3 1,0-1-1,0-3 0,0-1 1,0 0-2,2 0 1,-1-2 0,3 1 0,-1-1 5,4 0 4,3 0 9,6 0 3,9 0 0,11 0-1,16 0 10,16 0-15,20 2 12,21 0 6,16 1 5,12-1-7,2-2 27,-4 2-19,-14 2-40,-18-1 0,-21 1 0,-23 2 0,-20-2 0,-16-1 0,-12-3 0,-10 0 0,-1 2 0,0-2-23,-4 0-69,-10 0-27,-8-9-157,-4-6-233</inkml:trace>
  <inkml:trace contextRef="#ctx0" brushRef="#br0" timeOffset="28747.938">12139 8589 271,'0'0'0,"0"0"-140,0 0 123,0 0 17,0 0-52</inkml:trace>
  <inkml:trace contextRef="#ctx0" brushRef="#br0" timeOffset="29173.9224">12139 8589 154,'-43'-58'155,"43"50"-58,0-1-71,0 1 82,4-2 8,-1 2-26,0 1 14,-1 1 6,-1 3-19,-1 1-12,0 2-21,0 0 2,0 0-4,0 0-4,0 0 7,0 0-2,3 0-22,3 13-17,4 14 18,4 15 32,3 8-23,-3 5-18,-4 3 2,-4 0-1,-3 0-8,-3 2-6,0-1-3,0-4 2,0-4-4,0-6 1,0-5-5,0-8-2,0-5-3,0-5 0,-1-8 0,-1-3 1,2-6-1,0-3 0,0-2-1,0 0 1,0 0-7,0 0-10,0 0-11,0 0-24,0-7-19,0 1-16,-2 3-11,-2 1-34,-1 1-39,-2 0-48,-2 1-73,1 0-285</inkml:trace>
  <inkml:trace contextRef="#ctx0" brushRef="#br0" timeOffset="30627.9486">12358 9370 299,'0'0'528,"0"0"-502,0 0 49,0 0 110,0 0-46,0-57-58,-5 45-1,-1 0-19,-1 0-9,-3 1-18,-7-1-11,-4 0 2,-7 2-12,-6 2 2,-3 3-5,-3 2 0,0 3 3,1 0-5,4 6 1,3 8 3,3 4-3,5 7-1,-1 5 1,3 2-1,0 3-4,-1 0 2,4 1-5,1 2 0,4 0 0,4-2 0,3-2 2,4-5 1,3-1-1,0 1-2,3-4 8,6 2-5,2-1 0,2 1 1,0-2 0,4-2-5,0-4 14,4 1-8,2-2 4,4-1 1,6-3 6,5-3-5,3-2-9,3-5 13,-4-2-15,-5-1 7,-1-1-1,-2 0 1,0-9-4,2-9 5,2-5-3,0-6-5,1-8 8,-3-6-5,-4-3 0,-8-2 0,-5 0-1,-9 3-3,-8 1 7,0 6-3,-4 4-4,-12 4 0,-6 2-1,-8 4 1,-5 4-1,-4 2-1,-1 3-4,1 3-1,2 5-8,4 3-13,6 2-5,3 2-11,8 0-47,4 0-81,7 7-126,5 7-162</inkml:trace>
  <inkml:trace contextRef="#ctx0" brushRef="#br0" timeOffset="31415.4983">11998 9723 345,'0'0'301,"0"0"-270,0 0 77,0 0 61,-32-64-50,30 49-26,2 0 10,0-1-8,0-2-2,11 2-35,2 2-5,2 3-10,2 5-14,4 5-19,0 1-4,2 0-1,-2 10 1,-1 5-2,-2 7-2,-3 0 2,-3 3 0,-3 0-2,0-3 0,-4-2-2,1-3 3,0-5-1,0-5-1,1-1 2,0-6 0,1 0 1,0 0 3,1-2 3,-1-12-3,0-4-3,-2-3-1,-1-1 0,-3-1-2,-1 2-1,-1 4 0,0 4-3,0 2-22,0 6-12,0 3-49,0 2-52,0 4-136,-1 9-246</inkml:trace>
  <inkml:trace contextRef="#ctx0" brushRef="#br0" timeOffset="32180.2004">12193 9894 558,'0'0'603,"0"0"-587,0 0 71,0 0 74,0 0-85,0 0-60,0 0-7,0 24 41,1 4-9,4 4-8,3 3 1,1 1-4,1-1-5,-2 0-8,-2-3-3,-2-2-9,-4-4-1,0-5 4,0-4-7,0-5 2,0-2 0,0-4-2,0-3 3,0-1-2,0 0 0,0-2 0,0 0 0,0 0-1,0 0 0,0 0 0,0 2-1,0-1 1,0-1 1,0 2 0,0-2 3,0 2 3,0 0 0,0 0 1,3 1 0,1 0 3,3 0-2,0 0 0,1 2-1,-1-2-1,0-1-1,-1 1-4,0-3 1,1 3-2,3-2-1,4 3-1,5-1 1,1 2-1,1 0 1,3 2-2,8 3 1,10 0-2,19 3-32,23-3-120,9-8-459</inkml:trace>
  <inkml:trace contextRef="#ctx0" brushRef="#br0" timeOffset="34386.2046">12849 8364 739,'0'0'28,"0"0"13,0 0 110,0 0-37,0 0-49,0 0-10,-16-9-10,14 9-12,2 0-4,0 0 3,0 0 5,0 0-7,0 0-3,0 0 1,0 0-3,7 8-15,7 7 8,3 1 6,2-1 3,0 1-3,1-2 3,0 1-5,1-3-1,-1-4-1,3 1-7,-2-3-3,0-1-4,-2 0-3,-4 0 1,-5-3 4,-1 0-7,-4-2 4,-3 0-3,1 0 2,-1 0-1,1 0 0,-2 2-2,1-2 3,-2 0-1,0 2 3,0-2 1,0 0 3,0 0 0,0 2 0,0 0-4,-2 3-1,-7 7-1,-3 3 1,-3 5 2,-4 4 2,-1-1-4,-2 2 1,1-2-3,2-2-3,4-6 0,8-4-10,4-4-64,3-2-130,0-3-194,9-2-374</inkml:trace>
  <inkml:trace contextRef="#ctx0" brushRef="#br0" timeOffset="35144.0954">13175 8049 993,'0'0'55,"0"0"-45,0 0 143,0 0-39,0 0-58,0 0-21,-8-12-16,2 23-5,0 7 13,1 1 0,3 3 7,1 0-9,1-2-9,0-2-6,0-3-1,0-5-6,1 0-1,4-4-1,2 0-1,1-3-5,1-2-23,2-1-37,2 0-49,4-7-41,1-6-27,-1-2-148,0-3-181</inkml:trace>
  <inkml:trace contextRef="#ctx0" brushRef="#br0" timeOffset="35445.6226">13332 7866 684,'0'0'70,"0"0"-18,0 0 87,0 0-63,0 0-49,0 0-15,0 0 10,-23-3 0,13 7-11,-1-1-6,0-2 2,4-1-4,2 0 2,3 0 31,0 0 31,2-7-13,0 0-3,0-2 3,0 2-20,0-1-8,2 3-14,3 2-12,4 2 0,9 1-24,8 2-148,6 9-201</inkml:trace>
  <inkml:trace contextRef="#ctx0" brushRef="#br0" timeOffset="39533.0452">14563 8937 863,'0'0'143,"0"0"-140,0 0 92,0 0 48,0 0-69,0 0-39,0 0-6,5-8-7,-5 8-21,-1 0-1,-10 0-40,-1 0-87,-4 0-130,2 0-178</inkml:trace>
  <inkml:trace contextRef="#ctx0" brushRef="#br0" timeOffset="39706.2947">14248 8935 1025,'0'0'192,"0"0"-183,0 0-9,0 0 35,0 0-35,0 0-6,-69 18-53,52-7-130,2-2-236</inkml:trace>
  <inkml:trace contextRef="#ctx0" brushRef="#br0" timeOffset="39875.1821">14003 9038 638,'0'0'604,"0"0"-600,0 0 6,0 0 80,0 0-79,0 0-11,-30 18-82,14-3-67,3 0-205,1 2-270</inkml:trace>
  <inkml:trace contextRef="#ctx0" brushRef="#br0" timeOffset="40019.7142">13886 9242 1010,'0'0'18,"0"0"-13,0 0 99,0 0-70,0 0-34,0 0-5,0 56-154,0-38-206</inkml:trace>
  <inkml:trace contextRef="#ctx0" brushRef="#br0" timeOffset="40177.5643">13941 9550 862,'0'0'179,"0"0"-179,0 0 76,0 0 23,0 0-70,0 0-29,-4 57-7,4-38-92,0-1-238</inkml:trace>
  <inkml:trace contextRef="#ctx0" brushRef="#br0" timeOffset="40351.8943">13983 9872 1069,'0'0'7,"0"0"-7,0 0 57,0 0-51,0 0-6,6 70-106,3-52-71,0 0-23,1 0-88</inkml:trace>
  <inkml:trace contextRef="#ctx0" brushRef="#br0" timeOffset="40497.8743">14062 10076 414,'0'0'127,"0"0"-15,0 0 36,0 0-18,0 0-108,0 0-22,4 53 0,-4-44-57,3 1-64,3 2 55,2 2-4,1-1-16,-1 2 51,-1 0-30</inkml:trace>
  <inkml:trace contextRef="#ctx0" brushRef="#br0" timeOffset="40640.9351">14214 10307 1074,'0'0'0,"0"0"1,0 0 75,0 0-31,0 0-45,0 0-5,20 27-87,-8-18-261</inkml:trace>
  <inkml:trace contextRef="#ctx0" brushRef="#br0" timeOffset="41135.7069">14401 10508 910,'0'0'117,"0"0"-117,0 0-36,0 0 36,0 0 0,0 0-60,60 24-70,-49-18 81,-4-1 14,0-2 35,-3 1 5,-1-4 25,-2 2 1,2-2-28,4 0-3,-1 0-40,3 0-10,1 0-33,3 0 16,0 0 56,-1 0 11,-4 0 74,0 0 12,-4-2-14,4 0 15,3 0-80,4-1-7,4 1-50,0-1 14,-1-1-12,0 2-30,-2-1-18,-2 0 36,0 1 60,-1-1 65,0 1 57,-1-1 50,-4 2-55,-1-2-21,-2 2-54,-1-1-42,1-1-27,0 0-34,0-2-5,1 1-4,0-2 23,0 1 37,-1-2 9,2 1-3,0-1-71,1-2-50,3-2-280</inkml:trace>
  <inkml:trace contextRef="#ctx0" brushRef="#br0" timeOffset="41326.4214">14988 10316 686,'0'0'23,"0"0"33,0 0 106,0 0-57,0 0-57,0 0-42,27-51-2,-17 45-1,-2 0-3,-2 0-12,-2-1-54,-1-1-72,-1-1-62,-2 2-58,2-2-117</inkml:trace>
  <inkml:trace contextRef="#ctx0" brushRef="#br0" timeOffset="41457.9019">15063 10153 383,'0'0'267,"0"0"-195,0 0 42,28-62 12,-22 46-29,-1-2-70,0 0-2,-1-2-25,1-2-6,1-2-65,0-3-221,2 3-104,-3 3 153</inkml:trace>
  <inkml:trace contextRef="#ctx0" brushRef="#br0" timeOffset="41773.6722">15150 9806 579,'0'0'48,"0"0"-43,0 0 62,0-66-37,0 45-30,-4-3-5,-1-5-25,0 0-39,-2-2-34,3 2-4,-1 3 107,1 4 61,1 4-15,-2 3 28,-1 1 17,-2 2-39,-2-2 6,-1 0-28,-2-1-9,1-1-21,0 1-68,2-3 17,2 1 44,4 1 7,-1 2 10,3 2 63,0 2 3,-1 1-15,0-1-40,-1-1-21,1 1-30,-2-5-135,-1 2 41,0-2-103,-2-1-121</inkml:trace>
  <inkml:trace contextRef="#ctx0" brushRef="#br0" timeOffset="41896.1153">14931 9155 382,'0'0'165,"0"0"-66,0 0-26,0 0 1,-51-60-30,38 47-44,-1-2-34,1 1-79,0-1-51,0 2-34,1 4 197,0 2-317</inkml:trace>
  <inkml:trace contextRef="#ctx0" brushRef="#br0" timeOffset="41954.8341">14721 8994 176,'0'0'0,"0"0"-10,0 0-97</inkml:trace>
  <inkml:trace contextRef="#ctx0" brushRef="#br0" timeOffset="42136.4515">14365 8954 220,'0'0'0</inkml:trace>
  <inkml:trace contextRef="#ctx0" brushRef="#br0" timeOffset="42397.2062">13996 8866 553,'0'0'168,"0"0"-165,0 0-2,-66 0-1,54 0-9,0 0-258</inkml:trace>
  <inkml:trace contextRef="#ctx0" brushRef="#br0" timeOffset="42606.0426">13778 8957 722,'0'0'0,"0"0"-22,0 0 22,0 0 12,-67 51-12,49-35-1,2 2 0,0 1-2,-2 0-54,1 0-66,-6 2-188</inkml:trace>
  <inkml:trace contextRef="#ctx0" brushRef="#br0" timeOffset="42741.9119">13509 9247 673,'0'0'19,"0"0"-15,0 0 23,0 0 28,0 0 12,0 69-44,0-49-23,0 3-15,-4-2-93,4-2-141</inkml:trace>
  <inkml:trace contextRef="#ctx0" brushRef="#br0" timeOffset="42901.9157">13578 9734 750,'0'0'21,"0"0"10,16 70 26,-9-43-57,3-1-104,2-1-244</inkml:trace>
  <inkml:trace contextRef="#ctx0" brushRef="#br0" timeOffset="43071.9044">13750 10153 918,'0'0'21,"0"0"-18,0 0 27,0 0-13,0 0-17,36 62-103,-28-49-184</inkml:trace>
  <inkml:trace contextRef="#ctx0" brushRef="#br0" timeOffset="43220.1217">13948 10378 854,'0'0'76,"0"0"-76,0 0 0,0 0 3,60 31-3,-40-20-77,5 3-86,2 2-61</inkml:trace>
  <inkml:trace contextRef="#ctx0" brushRef="#br0" timeOffset="43396.0038">14361 10543 263,'0'0'495,"0"0"-495,0 0-9,60 3-11,-48-1 17,-1 0-46,-1 0 3,3 1 46,1-1 3,0 2 32,2 0 29,0-1-60,2 1-4,2-2-237</inkml:trace>
  <inkml:trace contextRef="#ctx0" brushRef="#br0" timeOffset="43581.8709">14824 10592 75,'0'0'981,"0"0"-981,0 0-29,0 0 29,0 0 0,0 0-25,57-17-66,-46 17 54,-1 0 8,-1 0 13,0 0 15,0 0-2,2 0-259</inkml:trace>
  <inkml:trace contextRef="#ctx0" brushRef="#br0" timeOffset="43753.7561">15077 10562 856,'0'0'140,"0"0"-140,0 0-3,0 0 2,0 0 1,0 0-75,29-24-12,-22 20-1,0 2 65,0-3 5,0 1 14,-1-3-20,-1 0-107,0-1-194</inkml:trace>
  <inkml:trace contextRef="#ctx0" brushRef="#br0" timeOffset="44178.7069">16548 9991 1138,'0'0'0,"0"0"-175,0 0 175,0 0-28,0 0-4,0 0-308</inkml:trace>
  <inkml:trace contextRef="#ctx0" brushRef="#br0" timeOffset="46102.0768">15036 10612 801,'0'0'105,"0"0"-71,0 0 110,0 0-12,0 0-53,0 0-53,4-2-16,-3 2-10,1 0-1,7-5-88,5-1-204</inkml:trace>
  <inkml:trace contextRef="#ctx0" brushRef="#br0" timeOffset="46290.1192">15336 10391 1189,'0'0'18,"0"0"-16,0 0 0,0 0-2,0 0-30,0 0-98,0-35-62,-2 33-67,2-3-220</inkml:trace>
  <inkml:trace contextRef="#ctx0" brushRef="#br0" timeOffset="46429.4104">15414 10199 874,'0'0'201,"0"0"-192,14-56-5,-14 40 23,0 0-23,-5 1-4,-6 1-126,-1-3-100,4 2-175</inkml:trace>
  <inkml:trace contextRef="#ctx0" brushRef="#br0" timeOffset="46599.8987">15440 9834 220,'0'0'751,"0"0"-751,-3-65-62,-9 47 62,-1 2 6,-1 3-6,-2 1-155,2 0 43,3 0-38,2-1-316</inkml:trace>
  <inkml:trace contextRef="#ctx0" brushRef="#br0" timeOffset="46770.3727">15304 9358 755,'0'0'339,"0"0"-327,-4-78-7,-8 58 24,-2-1-2,0 4-27,-3 2-23,0 1-67,0-1-76,-3 1-72,2-5-164</inkml:trace>
  <inkml:trace contextRef="#ctx0" brushRef="#br0" timeOffset="46941.8397">14998 8879 780,'0'0'0,"0"0"1,0 0 60,0 0 8,-73-63-69,54 55-9,1 1-37,-2 1-63,0-2-23,-1 0-93,-2-3-165</inkml:trace>
  <inkml:trace contextRef="#ctx0" brushRef="#br0" timeOffset="47056.8244">14490 8635 174,'0'0'441,"0"0"-441,-91-5-81,57 5-68</inkml:trace>
  <inkml:trace contextRef="#ctx0" brushRef="#br0" timeOffset="47257.8268">13732 8957 724,'0'0'0,"0"0"2,-71 67-2,40-45 0,1-2-182</inkml:trace>
  <inkml:trace contextRef="#ctx0" brushRef="#br0" timeOffset="47850.2455">15452 8879 711,'0'0'114,"0"0"-56,0 0 71,0 0-7,0 0-68,0 0-54,57-11-4,-33 15-127,7 1-294</inkml:trace>
  <inkml:trace contextRef="#ctx0" brushRef="#br0" timeOffset="48018.8057">15842 9099 1033,'0'0'0,"0"0"-81,0 0 81,0 0 6,41 66-6,-28-46-2,-1 2-221,2-2-58</inkml:trace>
  <inkml:trace contextRef="#ctx0" brushRef="#br0" timeOffset="48167.3674">16080 9493 990,'0'0'39,"0"0"-38,0 0 15,8 64 58,-6-40-50,3 3-24,0 3-4,2 0-128,-1-2-251</inkml:trace>
  <inkml:trace contextRef="#ctx0" brushRef="#br0" timeOffset="48500.4675">16038 10067 1386,'0'0'0,"0"0"-44,0 0 20,0 0 24,-74 49 1,45-24-1,2 1-115,2 4-10,4-2-42,5-1 12,2-1 62,-1-4-59,1-2-37,2-3 71,1-2 118,3-3 46,2-6 123,1 1 28,1-5-6,-4 1-68,0 2-91,0-4-14,-2 5 23,-1 3-19,-1 0-21,1 8 0,0 2 0,2 5-2,2 4 0,-1-3-146,4-2-203</inkml:trace>
  <inkml:trace contextRef="#ctx0" brushRef="#br0" timeOffset="48648.6819">15388 10661 1162,'0'0'0,"0"0"-9,-77-15-170,48 13 113,2 2-33,2 0-267</inkml:trace>
  <inkml:trace contextRef="#ctx0" brushRef="#br0" timeOffset="48800.7131">14651 10692 1146,'0'0'0,"-70"-39"-37,29 17-356,-2-4 236,1-3 54</inkml:trace>
  <inkml:trace contextRef="#ctx0" brushRef="#br0" timeOffset="48952.3744">13876 10243 1190,'0'0'0,"-58"-105"-255,27 54-98,4 2 129,2 6 170,8 6-24</inkml:trace>
  <inkml:trace contextRef="#ctx0" brushRef="#br0" timeOffset="49161.7213">13632 9129 555,'0'0'0,"80"-53"-237,-31 25-81</inkml:trace>
  <inkml:trace contextRef="#ctx0" brushRef="#br0" timeOffset="49290.1882">14144 8866 1047,'0'0'0,"0"0"-156,0 0 29,73-33 58,-44 22-191</inkml:trace>
  <inkml:trace contextRef="#ctx0" brushRef="#br0" timeOffset="49515.8829">15652 8766 1019,'0'0'213,"0"0"-213,61 25-126,-42-15 126,-2-3 14,1 4-7,2 1-7,3 1-1,1 2-68,2-1-117,1 0-143</inkml:trace>
  <inkml:trace contextRef="#ctx0" brushRef="#br0" timeOffset="49696.1622">16201 9182 850,'0'0'153,"30"59"-153,-17-25-122,-2-1-15,0-3 125,-1 1 12,4-3 6,-3 0-3,0-1 23,1-1 23,-2-1 1,2 6-36,2 2-14,1 3-201</inkml:trace>
  <inkml:trace contextRef="#ctx0" brushRef="#br0" timeOffset="49843.6586">16528 10049 1312,'0'0'50,"0"0"-50,0 0-26,-42 73 5,29-48-34,1 6-86,7 4-197,5 4-135</inkml:trace>
  <inkml:trace contextRef="#ctx0" brushRef="#br0" timeOffset="50025.3262">16475 10494 834,'0'0'114,"0"0"-114,0 0-54,-62 56-109,42-40 83,3 1 35,0 0 45,0 3 15,-3 1 22,-2 3 16,-2-1 39,-3 1-5,-5 1-35,-5-2-52,-4 3-58,-6-4-274</inkml:trace>
  <inkml:trace contextRef="#ctx0" brushRef="#br0" timeOffset="50137.9205">15419 10989 595,'0'0'0</inkml:trace>
  <inkml:trace contextRef="#ctx0" brushRef="#br0" timeOffset="50250.1028">15089 10996 1001,'0'0'322,"0"0"-239,-71-5-83,40-2-1,-4-1-57,-3 1-81,-2-1-85,1 0-190</inkml:trace>
  <inkml:trace contextRef="#ctx0" brushRef="#br0" timeOffset="50533.416">13577 10138 1444,'-25'-58'18,"-4"0"-18,-1-4 4,-2 3-2,0 2 18,-1 7-3,2 4-17,2 5-92,9 0-121,10 0-60,9-3-142</inkml:trace>
  <inkml:trace contextRef="#ctx0" brushRef="#br0" timeOffset="50707.9251">13474 9120 1055,'0'0'9,"49"-74"-9,-11 35 1,10-1 0,5 2 27,1 1-28,4 4-37,-2 2-26,-1 3-189,0 1 12,-1 2-24</inkml:trace>
  <inkml:trace contextRef="#ctx0" brushRef="#br0" timeOffset="50772.9519">14178 8678 194,'0'0'51,"102"-26"-39,-47 13-12,3 0-78</inkml:trace>
  <inkml:trace contextRef="#ctx0" brushRef="#br0" timeOffset="50871.7755">15221 8563 1082,'77'0'82,"-8"16"-82,1 10-77,1 1-408</inkml:trace>
  <inkml:trace contextRef="#ctx0" brushRef="#br0" timeOffset="51098.7902">16121 9185 1202,'0'0'0,"0"0"-381,53 62 229,-37-40 152,2 7 71,5 6 6,2 5-76,2 2-1,2 0-6,-1-1 6,-1 2 34,-1 3-34,-4 1-18,2-2-161</inkml:trace>
  <inkml:trace contextRef="#ctx0" brushRef="#br0" timeOffset="51218.771">16629 10151 1194,'0'0'0,"0"71"-193,0-28-252,0 0 20</inkml:trace>
  <inkml:trace contextRef="#ctx0" brushRef="#br0" timeOffset="51321.9745">16670 10802 1123,'0'0'0,"-54"63"-258,25-35-199</inkml:trace>
  <inkml:trace contextRef="#ctx0" brushRef="#br0" timeOffset="54096.473">16677 9695 509,'0'0'128,"0"0"-100,0 0 23,0 0 28,0 0-12,0 0-39,0 0 13,0 0 22,3 0 15,7 0-1,2 0-2,1 0-3,3 0-9,-1-1-13,2-5-19,1-1-17,3-3-8,-1-3-4,-2 0 0,-5 0-1,-5-3 1,-4 0 3,-4-3-1,0 2 2,-5 0-1,-5 2-5,-4 2 0,3 5-1,-1 4 0,-1 4-1,-1 0 0,-2 0-1,-1 10 2,-3 5 0,-1 3 1,2 2 0,3 3 0,5-1 0,5 1 6,6 1-5,0 1-1,3-1 0,13 0-6,4-2-5,6-1-17,2-4-15,1-3-14,-2-4 14,0-5 10,-6-3-8,-3-2 5,-2 0-5,-5-11 2,-1-5 17,-1-3 12,-2-4 10,1-2 0,-3-1 8,0-1 4,-1 4 13,0 2 15,-1 9 19,-1 5-14,-2 4 3,1 3-3,-1 0-24,2 5-13,3 12-5,0 4 11,-2 4-2,0 0-10,-2-2 1,0-1-2,0-4-1,0-3-1,1-3 0,-1-7 0,-1-2-4,1-3-13,0 0 6,1 0 12,2-7-1,1-8 2,3-2-1,-1-2 3,0-1 2,2 0 13,0 0 1,-2 5 14,0 4-4,-2 5-5,-1 4-5,-1 2-7,3 0-7,-1 4-4,5 11 2,-2 2 0,-2 3-1,-1-1 0,-3-2-1,-2 0 0,0-3-1,0-4-2,0-3-2,0-2-6,0-5-14,0 0 10,0 0 9,0 0 4,0-5-1,1-7-4,4-4 1,3 0 4,5-4 0,1 0 2,3 2 0,1 1 4,-2 6 5,-3 5 5,-5 3-5,-1 3-3,-1 0-4,-1 6-2,-2 8 0,1 7 0,-3 1 1,-1 0-2,0-1-1,1-2-1,3-3 2,1-5-2,1-3-4,4-3-1,3-5 0,2 0-2,2 0 0,1-9 2,0-4 0,2-5-5,2-3-2,0 1 6,1-6 4,-4-2 1,-4-2 2,-3-4-3,-5-1 2,-3 3 2,-4 5 0,0 3 3,0 8 5,-3 6 0,-3 4-6,-2 4 8,0 2-7,-2 0-3,-3 7-2,0 12 1,-1 8 1,1 9 8,3 3 0,-1 5 6,6 0 6,1 2-1,4 0 3,0-2 3,0-3 0,0-2 3,4-5-8,0-1-6,-1-6-3,-3-3-1,0-5-9,0-3 2,0-4 1,0-7-3,0-1-1,0-2-3,-2-2-30,0 0-27,-3 0-6,1-6-11,2-7-51,0-2-22,2-3-57,0-3-144</inkml:trace>
  <inkml:trace contextRef="#ctx0" brushRef="#br0" timeOffset="54255.7452">17396 9857 1027,'0'0'141,"0"0"-141,73-10-15,-32 9-50,7-4-364</inkml:trace>
  <inkml:trace contextRef="#ctx0" brushRef="#br0" timeOffset="57306.3335">17004 8793 185,'0'0'66,"0"0"-22,0 0 43,0 0 9,0 0-43,0 0-14,0 0 7,0 0-4,0 0 1,0 0-8,2 0 29,10 0 18,8 0-1,12 0-15,7-3-27,9-1-8,2-3 0,3 2-3,5 1-5,2-2 0,6-1 29,0 3 8,-1 0-37,-2 0-13,-2 0-8,-4-1 5,-3 2 5,-10 0-4,-8 1-1,-9 2-2,-9 0-2,-4 0-3,-7 0 1,-2 0 0,-3 0-1,0 0 1,-2 0-1,0 0 0,0 0 0,0 0 2,0 0 0,0 0-1,0 0 1,0 0-1,0 0 0,0 0-1,0 0 1,0 0 0,0 0 0,0 0-1,0 0 0,0 0 0,0 0 0,0 0 0,0 0 1,0 0 0,0 0-1,0-2 3,0 2 1,0 0 1,0 0 0,0 0 0,0 0-2,0 0-2,0 0 0,0 0-1,0 0 0,0 0 1,0 0-1,0 0 0,0 0 0,0 0 0,0 0 0,0 0 0,0 0 0,0 0-16,6 0-103,8 0-112,7 2-306</inkml:trace>
  <inkml:trace contextRef="#ctx0" brushRef="#br0" timeOffset="57968.2937">17460 9470 279,'0'0'0,"0"0"-3,-35-54-12,16 36 11,-5-1-4,-4 0-110</inkml:trace>
  <inkml:trace contextRef="#ctx0" brushRef="#br0" timeOffset="58339.813">16994 10136 443,'63'2'77,"3"0"-77,-3-2-7,-2 0 7,-2 0 25,-4-9-14,-6-3-8,-6-3-3,-9-5-3,-8-2 0,-5-6-1,-6-3-11,-4-3-10,-4 0-61,-5-3-2,-2 5 42,0 2 0,-4 3 22,-6 6 10,-5 2 5,0 2 8,-4 2-52</inkml:trace>
  <inkml:trace contextRef="#ctx0" brushRef="#br0" timeOffset="60889.4248">14634 7298 268,'0'0'225,"0"0"-203,0 0-5,-66 0 66,50-2-5,-1 1-27,2 0 10,3-1-5,1 2 5,6-1-9,3-1 8,2 2 10,0 0 2,14 0 24,20 0-31,18 0-24,21 0 3,12 3 1,8 0-22,6 0 10,0-1 12,0 2-15,-3-3-8,0 3-5,0-1-11,-4-2 0,-8 0 4,-6-1-6,-12 0-4,-9 2 2,-6 0-1,-12 1 0,-11 0-1,-11-2 0,-10 1 0,-7 0-2,0-2-11,0 3-18,-12 0 8,-8-3 9,-8 2 8,-8-2-1,-6 0 0,-5 0 4,-8 0 0,-6 1 0,-8 1-8,-3 0 4,-1 3-2,0-2 0,2 1-2,7 0 1,7 0-5,11-1 7,16-2 5,15 0 3,13-1 0,2 0 13,23 0 28,20 0-37,14 0-4,10 2-3,4 1-12,-1-1-12,-2 1-36,1 1-120,-4-2-96,-9 0-163</inkml:trace>
  <inkml:trace contextRef="#ctx0" brushRef="#br0" timeOffset="70250.0684">18000 8709 371,'0'0'167,"0"0"-112,0 0-2,0 0 5,0 0-16,0 0-5,0 0-6,8-1 9,-4 1 2,1 4-1,-1 1-14,1 0 7,-2 1 1,0-1-12,-1 1 8,0 2-6,1 4-4,0 1 9,-1 2 10,0 3-9,-1 1-11,1 5-1,-2 3 6,0 6-2,0 5-2,0 4 8,0 1 4,5 0-5,2-2 2,2 1 3,1-3-14,2 0-3,0 0-3,3-3 0,-3-2 5,-2-2-13,-2-5 0,-1 0 2,-3 0-4,1 1 1,0 0 1,-2 0 5,1-6-2,-2-4-6,0-4 3,-2-5-1,0-3 2,0-6-4,0 0 0,0 0 4,0 0-2,0 0 2,0 0-1,0 0 1,0 0-3,0 0 0,0 0-3,0 0 1,0 0-1,0 0 0,0 0 1,0 0 0,0 0-1,0 0 1,0 0-1,0 0 1,0 0-1,0 0 3,0 0-2,0 0-1,0 0 0,0 0 0,0 0-1,0 0 1,0 0-3,0 0-2,0 0 1,0 0 1,0 0 3,0 0-2,-1 0 2,-1 0-4,1-2 0,-1 1-3,0 0-1,1 0-1,-3 0 2,-1-1-1,0 1 4,-1-1-4,0 0 2,1 0 1,2 1 2,1 1 2,1-1 1,0 1 0,-1 0 0,-2-2 0,1 2 0,-3 0 0,0-2-1,-3 2 0,2 0 0,3 0 0,-1 0-1,4 0 2,1 0-2,0 0 1,0 2-1,0 1 1,0 3 1,0 1 0,7 2 2,7 1 3,4-1 3,3 2 2,2 1 1,-1 0 1,1-1-2,0 0-3,-3 0-4,-1-1 3,-4 0-3,-3-1-2,-3 0 0,-4-2 0,-3 0-1,0-1-2,-2 0 2,0 2-2,-11 2 2,-8 1 2,-7 2-2,-5 0 0,-3 0-1,-1 1 0,1-4-2,3 1 0,6-2-1,8 0 3,7-4 0,5-1 0,5-2-1,0-2 1,0 2 0,0 2 0,8 2 1,10 1 7,9 2 3,7 2 2,5-1-3,6 2-3,-2-1 12,-2 1-1,-8-2 5,-7 0-8,-7-3-8,-9-1-5,-5-2-1,-5 1-1,0 1-4,-4 0 3,-11 1 1,-7 2 0,-5-2-10,-2 2 2,-1-1-5,3 0 0,1-1 8,7 1 5,6-3-2,7-1 0,6-1 2,0 4 1,4 1 0,8 3 13,9 4 1,1 1 6,1 2 6,4 2-15,-4 1 6,-3 2-8,-3 2 3,-4 4-5,-3 0 1,-3 0-3,-3-1-5,-4-4 1,0-3 0,0-4 1,0-2-1,0-5 0,0 0-1,0-4 1,0-2-2,0-1 2,0-1-1,0-2 0,0 0 0,0 0 2,0 0-1,0 0-1,0 0 0,0 3-1,0 0 1,0 3-3,0 0 2,-3 1 1,-6 0 0,-5 3 1,-6 0-1,-12 0 0,-11-3-1,-18 1 2,-12-2-2,-11-2-5,-9-1-7,0-3-5,5 0-7,10-9-17,12-8 4,15-6-21,14-2-31,8-4-77,13-1-164,9-2-622</inkml:trace>
  <inkml:trace contextRef="#ctx0" brushRef="#br0" timeOffset="71226.3806">17071 8772 516,'0'0'177,"0"0"-140,0 0 94,0 0 13,0 0-34,0 0-48,-19-15-10,19 15-16,0 0-8,0 0-3,0 0 5,-2 0 2,2-2 6,-3 0-11,1 0-12,0-1-13,0 2 7,2-1 8,0-1 4,0 0 1,-1 0-10,-1-1-10,-3-3-1,-5-1-1,-1-3-1,-5-1-1,0 0 0,1 4 1,0-1-2,5 3 3,3 2 0,2 2 1,4 1 0,1 1 1,0 0 8,0 0 1,9 11-2,9 6 1,6 6 28,3-1 5,2-2-15,1-3 0,1-3 1,0-2-7,-5-3-9,-7-3-8,-5-3-3,-8-2 0,-6-1 0,0 0-1,0 0 4,0 0 0,-5 0 3,-12 3-5,-6 5-1,-9 2-2,-2 5-1,-3 3 1,-4 3-1,1 1 1,3-2 0,5-4-3,11-4-7,10-4-69,10-3-62,1-4-110,20-1-130,6-4-361</inkml:trace>
  <inkml:trace contextRef="#ctx0" brushRef="#br0" timeOffset="71550.044">17002 8038 901,'0'0'2,"-55"55"0,27-21 9,6 3 89,6-1 12,7-2-45,7-1-20,2-5-16,3-5-9,11-5 3,3-5-14,2-5-9,5-5-2,1-3-17,-1-3-118,1-14-140,-3-7-266</inkml:trace>
  <inkml:trace contextRef="#ctx0" brushRef="#br0" timeOffset="71817.2607">17084 7895 1037,'0'0'0,"0"0"-4,0 0 4,0 0 14,0 0-2,0 0-4,-45 29-7,34-25-1,4-2 4,6-2 4,1 0 46,0-1 23,1-7-44,8 0-29,4 2-4,3 6-3,4 0-40,3 10-104,5 9-139,-4 7-206</inkml:trace>
  <inkml:trace contextRef="#ctx0" brushRef="#br0" timeOffset="72147.5918">17155 8340 984,'0'0'38,"0"0"-38,0 0 35,0 0 86,0 0-52,0 0-51,27-10-14,-27 16-4,0 6 0,0 4 12,0 1-2,-11 2-4,-7 0-3,-3 1 0,-2-2 0,1-1-2,5-4 1,4-6 0,6-3 22,7-4 20,0 0 23,17 0-7,22-4-29,22-7-27,24-5-4,15 1-17,3 2-115,0 3-62,-12 0-351</inkml:trace>
  <inkml:trace contextRef="#ctx0" brushRef="#br0" timeOffset="76263.6194">13653 7379 1080,'0'0'34,"0"0"-27,0 0 99,0 0 20,100-37-44,-30 31-23,19 1-6,12 1-10,3-1-5,3 3-10,-7 0-9,-5-2-5,-6 1-10,-12 1 1,-13 0-5,-18 0-1,-17 2-6,-15 0-6,-12 0-21,-2 0-32,-11 0-15,-19 0 23,-15 0 12,-14-1 2,-9-2 15,-4 0 11,-7-1-1,-4 2 4,-4-1 14,-2 3-1,7 0 2,9 0 0,12 0 5,17 0 5,14 0 12,15 0 16,11 0 6,4 0 22,17 0 3,26 0-32,21 0-24,18 0-3,11 0 4,0 3-5,0 2-7,-5 0 0,-1 0-2,-2 1-24,-7-1-66,-3 1-107,-11-1-91,-9-2-283</inkml:trace>
  <inkml:trace contextRef="#ctx0" brushRef="#br0" timeOffset="79534.308">4054 2682 210,'0'0'508,"0"0"-490,0 0-16,0 0 124,68-3-5,-32 3-32,9-1-25,4-1 8,3-2 1,5-1-1,0 1-17,5-2-16,-2 1-17,-3 0-5,-6 3 3,-12-1-8,-8 3-5,-13 0-5,-4 0 1,-8 0-1,-3 0 0,-3 0-3,0 0 1,0 0-5,0 0-18,0 0-1,-11 0 2,-7 0 3,-10 0-8,-6 0-12,-9-1-12,-5 1 36,-6 0-4,-2 0 1,-4 0 10,-2 6 6,-2 2 2,5 0 0,9-3 0,9-1-1,13-1 1,12-3 2,10 0 4,6 1 23,0-1 63,5 0-26,17 0-34,17 0-15,23 0 9,8 0 5,10 0-5,-1-4-17,-4 2 12,-4-1-1,-6 3-4,-10 0-6,-7 0-3,-11 0-3,-8 0-4,-11 0 1,-7 0-1,-8 0 0,-3 0 0,0 0 0,0 0 2,0 0-2,-2 0-5,-5 0 0,1 0 2,-4 0 2,1 0-1,0 0 1,2 0 0,1 0-2,3 0-4,3 0-4,-2 0-6,1 0-9,1 0-19,-2 0-11,-2 0-21,1 0-25,-3 4-47,3-2-120,3-2-96</inkml:trace>
  <inkml:trace contextRef="#ctx0" brushRef="#br0" timeOffset="81655.0511">5078 8403 639,'0'0'294,"0"0"-147,0 0-63,0 0 51,0 0-18,0 0-66,62-25-5,-27 10-10,11-3-28,2-1-6,-2 0 0,-7 1 12,-8 1-2,-6 1-6,-2 0 3,-5 0-1,-2 0-1,-3 2-5,-5 1 0,-2 3 2,-5 4-3,-1 1 2,0 1 2,-1 2-2,-8-1-3,-5 2-10,-2 1-3,-4 0 2,-1 0 6,-1 4 2,-2 7 2,0 1 1,1 3 2,3 4-2,4 3 0,9 3 1,5 3-1,2 0 0,2 1 1,9-1 1,0 0-2,-3-1 2,-1 1-2,-3-3 1,-2 0 0,-1-4 2,-1-3-1,0-3 0,0-2 1,-7-1 0,-2-3-1,-5-2-1,0-3-1,-4-1 1,4-2-1,0-1 0,3 0-1,5 0-49,3-3-45,3-3-80,0-3-86,2 1-234</inkml:trace>
  <inkml:trace contextRef="#ctx0" brushRef="#br0" timeOffset="83246.4809">5514 8474 114,'0'0'1148,"0"0"-1103,73-54-11,-39 33 109,-1 1-53,-5 2-35,-8 4-23,-8 1-15,-5 4-6,-6 0-6,-1 3 2,-5 1-3,-15 3-4,-5 2-19,-7 7 3,0 16 8,2 8 8,3 6-2,9 0 2,6 1 1,6-6 0,6-6 0,0-6-1,6-6-2,8-5-9,6-4-49,5-5-14,3 0-21,4-16-28,0-9 23,4-10 63,0-8 37,3-6 0,0-5 8,-1-3 14,-5-1 4,-6 2 19,-6 6-8,-10 9 3,-3 14 27,-7 12 8,-1 6-28,0 8 1,-2 1-23,-14 14-25,-3 21-3,-9 14 3,-3 12 2,1 7-1,-1-3-1,6-4 0,6-6-1,8-10-4,10-6-45,1-9-31,7-9-21,10-6 19,1-9 0,2-6 47,1 0-8,1-8 27,0-8 13,0-2 4,1-2 3,-2 2 22,-2 2 2,0-1 6,-3 5 3,-2 1-14,-1 0-8,5 2-2,1 0 3,5-1 0,4-2 14,-1-1 3,0-2 10,-4 0 10,0-4-20,-2 1-11,-3-3-3,0-2-7,-2 1 5,-5 0-3,-2 3-3,-5 3 14,-4 3-4,0 2-1,-4 4-8,-11 4-11,-2 3-2,-3 0-3,0 6-3,2 8 4,4 3 4,1 2-1,1 2 2,0 2 1,1-2-1,1 2-1,-3 2 2,-1-1-2,-1-2 1,-2 1 2,3-2-2,4-4 2,0-1-1,6-3 1,1-3-2,1-3 0,0-1-1,2-2 6,-2 1-4,0-1-1,1-1 0,-1 1 1,-1 0-2,1 1 1,-4 0-1,1 5 0,1 0 2,-3 1-2,0 4-3,-4-1 3,2 1 2,-2 1-2,-3 0-1,2 1-1,-4 2 2,0 3 0,-2 0 0,0 0 2,4 0-3,1-6 1,6-3-3,3-3-1,1-5-45,3-2-70,0-3-56,0 0 1,0-6-63,0-10-219</inkml:trace>
  <inkml:trace contextRef="#ctx0" brushRef="#br0" timeOffset="83419.3897">5860 8589 839,'0'0'179,"0"0"-118,0 0 117,0 0 2,0 0-104,0 0-37,50-14-22,-17 14-6,12-2-7,10 2-4,10 0-76,7-2-166,3-1-152</inkml:trace>
  <inkml:trace contextRef="#ctx0" brushRef="#br0" timeOffset="83899.8721">6864 8397 1148,'0'0'34,"0"0"62,0 0 103,0 0-114,0 0-73,0 0-4,-30 86 17,15-52-15,1-3-9,3-6-1,4-4-1,7-9-25,0-6-109,13-6-117,6-8-117</inkml:trace>
  <inkml:trace contextRef="#ctx0" brushRef="#br0" timeOffset="84041.802">6978 8222 1037,'0'0'207,"0"0"-192,0 0 12,0 0 13,0 0-40,0 0-154,36 2-220</inkml:trace>
  <inkml:trace contextRef="#ctx0" brushRef="#br0" timeOffset="84416.1156">7075 8442 1328,'0'0'106,"0"0"-106,0 0 42,0 0 32,0 0-44,14 62-20,-34-40-6,-2-3-4,1-3-2,2-2-6,7-7-45,6-4 9,6-3 9,0-1 35,11-14 8,12-6-7,11 0 2,5-2 34,2 4 24,-5 3 0,-6 6-3,-6 5 2,-7 5-21,-5 0-24,-5 10-4,-3 5 1,-4 4-7,0 2 0,-9 4-1,-8-1 0,-1-2-4,2 0 0,3-4-5,7 0-56,5-3-73,1-4-71,5-4-83,13-4-232</inkml:trace>
  <inkml:trace contextRef="#ctx0" brushRef="#br0" timeOffset="85510.6722">7583 8463 372,'0'0'782,"0"0"-762,0 0 43,0 0 79,0 0-128,-83 0-12,48 28-2,6 2-1,3 1-2,5-4-2,8-4-9,6-5-47,7-8 20,0-5 13,16-5 23,5-7 5,8-13 4,4-6 7,1-8 30,4 0 12,-2-6 11,-2 0 3,-2 0-25,-6-2-14,-7 6-6,-6 8-11,-7 11 11,-6 9 12,0 8-15,-2 0-19,-15 17-9,-5 10 6,-5 8 1,2 5 0,4 3 1,4-2-7,5-4-12,7-8-22,5-7-8,0-8 17,12-7 16,10-7 10,6 0 7,4-12 3,-1-8 0,1-4 3,-5 0 7,-6 1 3,-5 3 10,-9 7 0,-3 8-14,-4 3 6,0 2-13,-7 5-5,-6 12-8,-3 8 7,0 0 0,5 0 1,4-3-1,4-6-4,3-4-17,3-7 0,15-5 12,4 0 10,1-12 2,5-6 3,-4-2 11,-3 0 11,-3 1-3,-5 4-4,-6 5 6,-6 6-12,-1 4-4,0 0-10,0 3-4,-7 9-17,-1 6 14,2 1-2,6 1-9,0-3-22,0-2-13,16-4-39,8-6-26,5-5 28,8 0 4,-1-13 34,-2-4 52,-3-3 26,-8 0 42,-7 0-11,-8 4 8,-7 6-21,-1 6-9,-11 4-9,-9 4-26,-1 11-3,0 4 1,10 3-4,6-3-30,5-3 1,1-2 6,17-6 3,7-6 21,5-2-1,4-6 6,4-10 14,1-8 7,4-5 20,-2-1 14,-2-3-14,-6 2 16,-7 2-15,-6 2 2,-8 0-11,-9 3-8,-3 3 0,0 6-7,-8 6-8,-5 7-2,-3 2-8,-5 11-2,-2 14 0,-2 9 2,2 7 0,-1 5 0,2-2-1,3-3 1,3-4-6,7-8-52,6-5-52,3-5-76,2-7-18,10-5-99,4-7-3</inkml:trace>
  <inkml:trace contextRef="#ctx0" brushRef="#br0" timeOffset="86598.0428">8323 8558 643,'0'0'298,"0"0"-262,63-37 105,-42 30 8,-2 0-95,1 1-48,5 4-6,2 1-17,4 0-99,2 1-51,0-2 1,-1 0 53,-6 1 107,-1-1 6,-9 0 75,-7 1 26,-9-1 3,0 2 1,-16 0-41,-10 0-60,-7 2-4,-3 12 0,-1 6-2,5 3-3,5-1 5,9 0-1,11-5-23,7-5-1,0-4 10,16-5 13,4-3 2,3 0 6,1-8 12,0-6 6,-2 0 14,-3-2-4,1 3-1,-6 4 5,-5 1 4,-2 5 9,-5 1-3,-2 2-21,0 0-14,0 0-4,0 7-7,0 5 2,0 0-3,-3 2 0,-4-2-1,1 0-1,1-5-2,4-1 0,1-4-46,0-2-11,6 0 43,10-12 17,5-3 0,3-2 8,1-1 42,0 3-6,-4 6 9,-5 1 8,-4 6-9,-7 2-21,-4 0-23,-1 1-7,0 13 6,0 5-3,-12 2-4,-3 1 0,-1-2-4,5-3 4,1-5-14,7-4-45,3-4-9,0-4-3,3 0-11,18 0-15,6-10-72,5-2 3,6 0-12,3-1 122,4-2-6,2-2 15,-2-1 47,-5-1 2,-7 2 179,-8 4-27,-8 4 22,-9 4-1,-5 2-44,-3 3-30,0 0-26,-14 4-62,-4 11-12,-1 7-1,-1 3 4,5 3 0,4-3-4,5-1-1,6-7 1,2-2-6,19-6-3,11-9-5,13 0-5,3-10-3,2-11 17,-2 1 2,-5-4-18,-7 3 21,-8 4 5,-10 5-4,-10 4 25,-7 5-9,-1 3-2,-7 0-15,-11 13-15,-6 8 15,3 1 0,3 0 0,8-2-1,6-6-6,4-4-11,9-7 0,18-3 17,7 0 1,4-5 4,0-4 7,-4-2 11,-3 2-9,-10 2-5,-3 3-7,-11 2 3,-7 2-4,0 0-26,-7 6-139,-14 6-205,-4 3-489</inkml:trace>
  <inkml:trace contextRef="#ctx0" brushRef="#br0" timeOffset="86941.0938">8315 8935 1307,'65'0'224,"17"-3"-216,13-2 134,8 0-6,1 3-52,1 2-27,-5 0-3,-4 0-22,-10 0-29,-13 3-3,-12 0 0,-15 0 0,-16 0 0,-12 0-5,-11 2-32,-7 2-38,-13 3-27,-24 0-47,-16 3-68,-15-3-88,-9-2-130</inkml:trace>
  <inkml:trace contextRef="#ctx0" brushRef="#br0" timeOffset="87100.294">8416 9084 443,'0'0'613,"0"0"-474,0 0 132,118 2-74,-36-2-68,11 0-57,3 4-17,2-1-17,-5 3-25,4 2-13,-5 2-47,-7-1-97,-7-7-535</inkml:trace>
  <inkml:trace contextRef="#ctx0" brushRef="#br0" timeOffset="115005.3562">3708 10222 417,'0'0'580,"0"0"-555,0 0-15,0 0 51,0 0 0,82-7 2,-26 7 5,8 0-26,15 1-15,11 1-5,12 1 3,10-1 1,9 0-7,5-2-14,2 0 3,6 1-6,0 1 1,1 0 2,-1-2 2,0 1-5,0 0-1,-6-1 0,4 0 0,-7 0 0,-2 0 1,-3 0 4,-6 0-4,-4 0-1,-7 0-1,-4-4 5,-3-1 0,-5 0-1,-4 1-4,-8-1 0,-6 5 3,-7-4 0,-3 1-2,-6 1-1,-8-4-2,-4 3 2,-5 0-1,-3 0 0,-3 2 1,-6 1 1,-6 0-1,-4 0 0,-9 0 1,-3 0-1,-4 0-1,-2 0 1,0 0 0,0 0 1,0 0-1,0 0 1,0 0-1,0 0 0,0 0 0,0 0 1,0 0-1,0 0 1,0 0-1,0 0 1,0 0 3,0 0 0,0 0-1,0 0-1,0 0-1,0 0 0,0 0 3,0 0 1,0 0 0,0 0 4,0 0 0,0 0-1,0 0-3,0 0 1,0 0 0,0 0 0,0 0-1,0 0-4,0 3 0,0 14 0,0 14 10,2 10 8,2 9-7,-1 3 15,-3 0-8,0-4-9,0-4-2,0-2-5,0-3 5,0-3-3,0-5-2,0-2 2,0-5 0,0-3-2,0-2-2,0-4 3,0-3-2,0-2 0,0-4-1,-2-1 1,1-3 0,0-2-2,1-1 1,-1 0 0,1 1-1,0-1 1,0 0-1,0 0 1,0 0-1,0 0 0,0 0 0,0 0-1,-2 2 1,0-2-1,-3 2 1,-5 0 2,-4 1 0,-4-1-2,-3 0 0,-5 0-5,-2-2-7,-6 0-1,-4 0 0,-7-4-3,-1-7 9,-4-1 2,7-3 4,11 2 0,12 0-1,10 1-1,10 0 2,3-1-1,22 0-2,13 2 4,14 4-2,3 7 2,3 0 0,-2 2 0,1 17 10,-1 5 3,1 6-2,-2 6 0,-4 1 0,-6 5-4,-4-3 2,-12 0-8,-9-1 1,-10-2 0,-8 1-2,-2-1-1,-20 1-1,-14-3 2,-10-3-10,-10-7 4,-8-6-15,-8-9-6,-8-5-6,-4-4 12,-8 0 3,5-1 9,13-8 1,24 0 0,22-3-1,22-1 9,4-5 4,21-1 10,20 3-6,16 5-1,10 7 13,7 4 5,1 0-1,-5 17-3,-3 3 9,-8 7-8,-10 4-8,-10 3-5,-12 2-5,-11 3 1,-14 3-5,-2-1-1,-18 0 1,-13-4-1,-10-6-3,-5-4 4,-9-9-2,-4-6-2,-5-7-3,-9-5-6,-6 0 6,0-2 4,12-7-5,19 1-2,22-2-2,21-1 7,7 2 2,39-3 3,23 4-4,20 4 4,9 4 1,-1 0-1,-9 8 28,-7 8 2,-6 4-3,-13 1-12,-12 5-10,-13 3 9,-16 4-8,-15 5-4,-1 5-2,-25 0 0,-9 1-1,-6-3-3,-3-5 2,2-4-12,3-10 2,-4-6-8,-1-9-1,-2-7-15,-2 0 0,-1-13-2,2 1 24,9-1 14,14 5 2,14 3 0,9 3 6,26 2 4,21 0-12,17 12 0,9 6 2,-2 5 28,-6 3 5,-8 3-9,-11 0-9,-14-4-4,-12 2-7,-15 2 0,-5 3-4,-14 4-1,-14 2-1,-7-1-2,-2-2 1,2-7-13,6-8-4,9-7 1,9-6 5,8-4 6,1-3 3,2 0 3,0 0 5,0 0 0,0 0 15,0 5-8,0 5-5,0 10-7,0 6 11,-2 6-5,-6 1-4,0 1 0,1-1-2,0-4 4,3-1-3,1-5 0,3-2 2,0 1 1,0 2 0,0-1-1,0 2 5,-2 0 3,0-2-8,-1-2-2,-1 0-1,-1-6 5,0-3-3,2 1 1,0-4-3,0-1 0,2 0 0,-2-3 0,0-1 1,-1 0-1,1-1 0,-1-1 1,2 0 0,-3 0-1,1 0-1,-6-1 1,-1 0-1,-11-1 1,-11 0 0,-21 1 1,-19-1-1,-24 2 0,-31 0-10,-29 1 1,-34-3 7,-34 2 2,-21-2 6,-18 2-3,-11 4-3,-8 4 33,1 7 19,4 4-48,3 7 0,9 6 7,7 6-11,11 4-4,20 3 4,27 2 3,33-4-3,45-8-7,44-12 7,42-11-1,30-12-2,11-2-22,34-9 17,18-12-5,15-6-42,10-8-48,4-5-33,2-6-128,-1-6-374</inkml:trace>
  <inkml:trace contextRef="#ctx0" brushRef="#br0" timeOffset="115867.5122">3644 10161 927,'0'0'10,"0"0"-9,0 0 95,0 0 52,0 0-43,0 0-66,0 0-3,0 69 59,0-19-23,0 7-25,-7 4-9,-4-1-2,0 1-13,1 2-12,-1 1-5,2 2-3,5 1-1,-2-4-1,2-5-1,1-5 0,-1-6-1,2-9-2,2-10-17,0-9 3,0-7-14,0-5-27,0-4-24,0-2-37,0-1 5,0 0-12,0 0-71,0 0-75,0 0-145</inkml:trace>
  <inkml:trace contextRef="#ctx0" brushRef="#br0" timeOffset="116131.3747">3492 11183 337,'0'0'69,"0"0"-67,0 0 20,0 0 16,0 0-38,0 0-5,0 2-127,0 2-25</inkml:trace>
  <inkml:trace contextRef="#ctx0" brushRef="#br0" timeOffset="116699.8549">3602 11116 821,'0'0'59,"0"0"-48,-24-62 59,-10 44 73,-14 6-58,-13 8-41,-14 4-29,-9 23 4,-1 25 24,1 26 22,6 22 16,13 23-38,12 7 5,19 0-32,23-9 10,15-15-2,39-20-10,25-15-8,24-21 4,26-18-4,10-18 6,10-10-4,1-31-7,-5-18 9,-6-19-7,-14-15-1,-19-11 1,-24-9 6,-28-3 3,-30-6 9,-19 2-4,-39 11-11,-19 19-6,-11 26-2,-8 24-5,-5 19-5,-8 11-13,6 8-26,5 17-28,12 8-34,19 5-131,17 4-156,15-2-386</inkml:trace>
  <inkml:trace contextRef="#ctx0" brushRef="#br0" timeOffset="117292.0636">3275 11407 1420,'0'0'93,"0"0"-93,0 65 0,7-10 31,-2 6 12,1 3-5,-1-5-33,-3-7-5,0-7-1,1-10-5,-1-12-78,0-11-30,-1-12-27,3-10 68,1-21 51,3-13-15,2-9 37,3-7 1,-3-1 30,-6-3 21,-4 6-13,-4 10 6,-12 11 15,-2 15-32,-3 11-11,0 10-8,4 1-8,-4 15-1,5 7-3,2 2 1,1 2 2,6-3 0,2-5 0,3-6 0,2-7 1,0-5 0,0 0 12,4-4 32,8-11 0,4-3-16,2-2-12,7 3-3,-2 1-6,-5 4 2,2 6-3,-10 3 0,-3 3 0,-3 0-1,-2 0-3,0 9 2,3 6 0,1 5 0,2 5 11,5 2-3,10 0-7,7 0-4,8-1-2,5-4-66,1-5-237,-5-8-474</inkml:trace>
  <inkml:trace contextRef="#ctx0" brushRef="#br0" timeOffset="118310.9796">5478 10078 573,'0'0'98,"0"0"-16,0 0 103,0 0-56,0 0-26,0 0-6,-48-18-25,48 18-7,0 0-15,7 5-27,14 15-3,13 4 30,11 5-15,10-2-14,0-1-8,-2-3-1,-9-5-1,-6-3-6,-7-3-1,-8-3-2,-7-3-1,-8-2 2,-5-3-3,-3-1 1,0 0 4,0 0-2,-5 3 4,-19 0-3,-13 7 2,-11 4 1,-8 7 0,-4 7-2,1 2-4,6 1-1,12-2-2,14-7-9,18-4-82,9-5-109,21-8-144,13-3-476</inkml:trace>
  <inkml:trace contextRef="#ctx0" brushRef="#br0" timeOffset="120293.365">8082 11100 1004,'0'0'303,"0"0"-277,0 0-23,0 0 103,0 0-33,0 0-34,0 0-26,13-15-9,-13 15-4,0 0-3,0 0-23,0 0-41,0 0-61,0 0-10,0 0 29,0 0-43,3 0-88,-1 0-89</inkml:trace>
  <inkml:trace contextRef="#ctx0" brushRef="#br0" timeOffset="122991.8505">8284 10849 646,'0'0'114,"0"0"37,0 0-32,14-54 0,-11 43-33,-2 4-8,2 0-10,-1 7-8,4 0-23,2 3-27,3 15-8,-2 9 7,2 4 2,-6 0-3,-5-1-6,0-3-2,0-7-2,0-6-1,0-7-25,0-7-14,0 0 21,0-7 21,2-13 2,3-4-1,1-4 2,3-3 0,-1 0 0,0 2 7,-1 4 7,0 8 3,0 7-3,0 7-7,5 3-5,5 7-5,4 15 0,0 4 0,-3 2 2,-4 1-2,-7-3-1,-4-2 1,-2-5-1,-1-8-2,0-5-2,0-4-18,0-2 2,0-2 17,0-15 2,0-4-17,9-8 15,4 0 4,4-1 1,1 1 0,2 3 2,-1 7 13,-4 7 8,-2 6-2,-1 6-11,0 2-6,2 16-4,-3 10 7,-2 4 3,-2 1-5,-5 0-2,-2-5-1,0-3-3,0-6 0,0-5-6,-3-5-17,1-5-36,2-4-32,0 0 39,0 0 33,5-9 8,8-2 4,3-3 7,3 1 0,1 1 0,-2 0 4,-2 5 17,-4 0 0,-3 2-3,0 1-15,-3 0-3,-1 3 0,-3-1 0,-2 0 1,1 2 1,-1 0 5,0 0 2,0 0 8,0 0-4,0-2-5,0-2-4,0 0-3,0-5-1,0-1 3,0-3-2,-2-2 1,-3-1 1,-2 2 15,3 4 4,1 3 13,1 6-6,2 1-4,0 0-11,0 11-14,4 11 0,1 4 9,-1 2 1,-3-1-8,-1-2 2,0-4-4,0-4 0,0-5-5,0-5 3,-1-4-28,1-3 8,-2 0 18,2-14 4,0-7 0,0-4-2,5-2 2,6-4 1,5 2 2,0 4 0,-3 6 6,-1 7 8,-3 6-2,1 6-8,1 0-7,0 15-1,0 6 1,-6 5 1,-2 2-1,-3-1 0,0-1 1,-8-5-1,0-5-1,3-5-2,0-5-15,4-4-3,1-2 8,0-1 13,0-13 0,0-6-2,7-5-3,5-5 5,2 3 0,0-2 0,1 2 0,1 7 1,-1 5 1,-3 9 5,1 6-3,0 0-4,0 12-3,1 9 2,-5 3 0,0 5 0,-6 0 1,-1-2 0,0-3-1,-2-5 1,4-5-2,-1-5-2,2-5-13,4-4 3,5 0 6,4-6 4,6-8 3,3-6 0,1-2 1,-1-1 0,3-2 3,-4-1-3,-2 1 3,-3-3 0,-4 0 1,-7-3 2,-7-1 0,-3 6-4,0 5 2,-1 10-1,-10 9-3,-3 2-8,0 18 1,-1 15 7,2 15 2,3 7 10,3 5 15,0 1 8,1-4 1,-1-2-10,-2-5 8,-1-6-10,-1-3-21,0-5-2,3-7-1,2-8-3,1-8-32,5-7-47,-2-6-38,-2-4-85,3-14-89,0-10-318</inkml:trace>
  <inkml:trace contextRef="#ctx0" brushRef="#br0" timeOffset="123129.188">9290 10947 1100,'0'0'132,"85"-10"-131,-27 10-2,6 0-1,-1 0-330</inkml:trace>
  <inkml:trace contextRef="#ctx0" brushRef="#br0" timeOffset="124720.3353">8036 11246 1250,'0'0'215,"0"0"-193,0 0-10,0 0 96,0 0-25,0 0-55,30-12-22,-30 12-6,0 0-2,0 0-22,0 0-28,0 0-58,0 0-77,0 0-62,0 0-156</inkml:trace>
  <inkml:trace contextRef="#ctx0" brushRef="#br0" timeOffset="124929.9363">7972 10953 1274,'0'0'119,"0"0"-89,0 0 11,0 0 71,0 0-35,34-54-52,-34 54-19,0-2-6,-9 1-16,-1 0-57,-2-1-56,0-1-121,-1-5-183</inkml:trace>
  <inkml:trace contextRef="#ctx0" brushRef="#br0" timeOffset="125100.1351">7838 10719 1067,'0'0'200,"0"0"-183,0 0 33,0 0 90,-3-58-82,-5 52-54,-4 3-4,-6 1-60,-4-1-119,-5 0-145,-1-4-598</inkml:trace>
  <inkml:trace contextRef="#ctx0" brushRef="#br0" timeOffset="125269.3008">7455 10535 1115,'0'0'107,"0"0"-104,0 0 49,0 0 44,0 0-53,-86-44-43,54 44-6,3 9-105,1-1-146,3-1-312</inkml:trace>
  <inkml:trace contextRef="#ctx0" brushRef="#br0" timeOffset="125437.6569">7035 10552 866,'0'0'138,"0"0"-136,0 0-2,0 0 12,-76 9-12,56 2-27,-3 0-212,7 1-201</inkml:trace>
  <inkml:trace contextRef="#ctx0" brushRef="#br0" timeOffset="125582.1883">6778 10722 921,'0'0'20,"0"0"1,0 0 63,-11 56-36,-10-32-48,0 2-32,-1 0-280</inkml:trace>
  <inkml:trace contextRef="#ctx0" brushRef="#br0" timeOffset="125748.5888">6463 11359 1043,'0'0'0,"0"0"-40,0 0 38,-29 74-27,20-48-228</inkml:trace>
  <inkml:trace contextRef="#ctx0" brushRef="#br0" timeOffset="125904.2977">6436 11778 921,'0'0'40,"0"0"-39,0 0-1,0 0-1,0 0 0,13 55-112,-13-38-168</inkml:trace>
  <inkml:trace contextRef="#ctx0" brushRef="#br0" timeOffset="126076.1926">6454 12009 315,'0'0'17,"0"0"-17,0 0 210,0 0-90,0 0-70,-2 58-10,2-51 14,7 2 68,0 1-82,-3 3-28,6 4-12,-2 2-12,0 1-227,1 3-323</inkml:trace>
  <inkml:trace contextRef="#ctx0" brushRef="#br0" timeOffset="126241.7972">6718 12452 1486,'0'0'0,"0"0"-13,0 0-55,0 0 68,0 0 0,0 0-14,19 25-181,-4-16-173,4-2-434</inkml:trace>
  <inkml:trace contextRef="#ctx0" brushRef="#br0" timeOffset="126415.8794">7049 12597 1135,'0'0'0,"0"0"-4,0 0-217,0 0 221,0 0 77,72 27-68,-54-20-9,-3-1-2,0 1-3,-2-1-45,-1-1-148,4-2-220</inkml:trace>
  <inkml:trace contextRef="#ctx0" brushRef="#br0" timeOffset="126564.8352">7608 12698 1482,'0'0'0,"0"0"-202,0 0 40,69-45 162,-54 38-1,-3 2-110,1-3-355</inkml:trace>
  <inkml:trace contextRef="#ctx0" brushRef="#br0" timeOffset="126723.0153">8115 12392 916,'0'0'219,"0"0"-187,44-73-32,-37 51 1,4 4-1,-2-2-99,3 0-206,2-1-144</inkml:trace>
  <inkml:trace contextRef="#ctx0" brushRef="#br0" timeOffset="126863.6204">8368 11956 463,'0'0'739,"0"0"-739,57-60-66,-42 42 4,-2 0 62,-2-2-56,3-1-235,-1-1-400</inkml:trace>
  <inkml:trace contextRef="#ctx0" brushRef="#br0" timeOffset="127044.5747">8610 11494 1042,'0'0'0,"0"0"-41,5-69-74,-5 47 115,0-1 0,0-4 0,0-1-42,0-3-24,0-2 63,0 2 3,-6-1 0,-9-1-50,-8 0-108</inkml:trace>
  <inkml:trace contextRef="#ctx0" brushRef="#br0" timeOffset="127210.4821">8421 10735 1356,'0'0'0,"0"0"-110,-3-74 33,-12 51 62,-1 5 15,-4 2-54,-6 4-135,-1 0-63,-3 0-136</inkml:trace>
  <inkml:trace contextRef="#ctx0" brushRef="#br0" timeOffset="127398.6838">7904 10292 859,'0'0'86,"0"0"-21,-82-67 0,50 51-7,0 4 4,-2 4-48,3 4-14,1 4-21,2 0-30,2 0-71,0 9-67,-1 1-30,-3 2-87</inkml:trace>
  <inkml:trace contextRef="#ctx0" brushRef="#br0" timeOffset="127553.0848">7203 10295 650,'0'0'73,"0"0"-57,-83 8-13,55-8 22,0 3 28,3-1-48,1-1-5,-2 1-22,4 0-10,-2 4 11,0 0-12,-2 6-62,-8 5-242</inkml:trace>
  <inkml:trace contextRef="#ctx0" brushRef="#br0" timeOffset="127728.9818">6143 10646 958,'0'0'5,"0"0"-5,-62 9 0,46-3 3,-1 4 10,7 3-12,0 7-1,4 1-186,4 2-214</inkml:trace>
  <inkml:trace contextRef="#ctx0" brushRef="#br0" timeOffset="127892.6132">5893 11237 695,'0'0'0,"-3"75"-42,3-40-5,0-2 47,0 1 38,0 4-18,-4 7-20,1 5-32,-4 1-150</inkml:trace>
  <inkml:trace contextRef="#ctx0" brushRef="#br0" timeOffset="128051.3115">5966 12243 870,'0'0'0,"17"54"-44,-6-26-57,2-1 29,6-2-274</inkml:trace>
  <inkml:trace contextRef="#ctx0" brushRef="#br0" timeOffset="128229.8292">6353 12614 586,'0'0'451,"0"0"-451,76 32-290,-50-20-61,-4-3 351,-1 4 245,-1 0-161,-4 0-49,0 1 8,0-1 35,0 2-28,7 1-50,6-2-350</inkml:trace>
  <inkml:trace contextRef="#ctx0" brushRef="#br0" timeOffset="128454.1717">7358 12954 1212,'0'0'0,"62"-15"-486,-34 9-166,0-3 652,4-2 120,5-1 58,11-1-178,6-1 0,0 2 56,-6 1 232,-9 4-14,-7 3-149,-9-1-125,-1 0-108,0-3-306</inkml:trace>
  <inkml:trace contextRef="#ctx0" brushRef="#br0" timeOffset="128544.3732">8326 12621 1274,'0'0'25,"62"-57"-25</inkml:trace>
  <inkml:trace contextRef="#ctx0" brushRef="#br0" timeOffset="128656.1">8680 12317 1029,'0'0'0,"41"-63"-515</inkml:trace>
  <inkml:trace contextRef="#ctx0" brushRef="#br0" timeOffset="128770.2572">8919 11888 1115,'0'0'96,"3"-79"-96,-12 41-31,-10-3-49,1-5 40,2-2-102,2-3-162</inkml:trace>
  <inkml:trace contextRef="#ctx0" brushRef="#br0" timeOffset="129021.6144">8820 11353 526,'0'0'211,"-6"-104"-172,0 46-38,-3 2-1,-1 1-115,-1 6-7,2 2-157,2 0 81,0-1 198,1-2 283,-2-1-19,-3 0-82,-4 0-23,-4 2-37,-1 7-43,-6 4-21,1 6-47,-5 3-11,-5 1-14,-4 0-36,-4 0-6,-5 3-32,-2 3-12,-3 4-7,1 3 66,5 2 24,7 2 8,7 1-1,10 2-187</inkml:trace>
  <inkml:trace contextRef="#ctx0" brushRef="#br0" timeOffset="129143.0819">7793 10359 664,'0'0'0,"-89"13"-2,38-6-378</inkml:trace>
  <inkml:trace contextRef="#ctx0" brushRef="#br0" timeOffset="129498.192">6056 10953 744,'0'0'124,"0"0"-106,-28 62-16,13-36-1,-3 1-1,2 2 2,-1-1-2,4 6-1,4 1 0,3 2-119,6-3-400</inkml:trace>
  <inkml:trace contextRef="#ctx0" brushRef="#br0" timeOffset="129862.8716">6566 12464 585,'0'0'0,"0"0"-17,0 0 17,60 37 41,-40-29-41,8 0-60</inkml:trace>
  <inkml:trace contextRef="#ctx0" brushRef="#br0" timeOffset="129991.9326">7709 12539 563,'0'0'0</inkml:trace>
  <inkml:trace contextRef="#ctx0" brushRef="#br0" timeOffset="130223.1653">8313 12218 1177,'0'0'0,"0"0"-471,0 0 244,-10-65 227,10 52 0,0 1-111</inkml:trace>
  <inkml:trace contextRef="#ctx0" brushRef="#br0" timeOffset="130412.2734">8319 11699 1394,'0'0'0,"0"0"-168,0 0-210,9-53 317,-9 44 61,-3 2 0,-3 2-249</inkml:trace>
  <inkml:trace contextRef="#ctx0" brushRef="#br0" timeOffset="130574.9745">8207 11419 675,'0'0'420,"0"0"-420,0 0-167,23-58-29,-23 50 189,0 4 6,-1-2-141,-6 1-327</inkml:trace>
  <inkml:trace contextRef="#ctx0" brushRef="#br0" timeOffset="130673.7614">8196 11229 781,'0'0'0,"0"0"-243</inkml:trace>
  <inkml:trace contextRef="#ctx0" brushRef="#br0" timeOffset="132121.9541">8209 11786 72,'0'0'836,"0"0"-825,0 0 30,0 0 112,0 0-67,0 0-86,-11-22-37,-1 22-115,1 0-146</inkml:trace>
  <inkml:trace contextRef="#ctx0" brushRef="#br0" timeOffset="132263.019">8186 11659 1012,'0'0'0,"0"0"-8,0 0-90,5-59 8,-5 47-15,2-1-229</inkml:trace>
  <inkml:trace contextRef="#ctx0" brushRef="#br0" timeOffset="132386.3743">8221 11336 702,'0'0'6,"0"-75"-6,-8 35-76,-5 1-17,-1 1-25,-2-1-233</inkml:trace>
  <inkml:trace contextRef="#ctx0" brushRef="#br0" timeOffset="134213.1264">8041 11920 929,'0'0'186,"0"0"-171,0 0-15,0 0-9,0 0 7,0 0-41,7-9-105,-13 9-72,-1-2-126</inkml:trace>
  <inkml:trace contextRef="#ctx0" brushRef="#br0" timeOffset="136103.5313">7299 11133 954,'0'0'58,"0"0"-55,0 0 95,0 0 3,0 0-57,9 61-44,-7-36-25,2-3-225</inkml:trace>
  <inkml:trace contextRef="#ctx0" brushRef="#br0" timeOffset="136261.5513">7285 11518 662,'0'0'441,"0"0"-441,0 0-372,0 0-168</inkml:trace>
  <inkml:trace contextRef="#ctx0" brushRef="#br0" timeOffset="136471.7235">7288 11940 1710,'0'0'0,"0"0"-418,0 0-459</inkml:trace>
  <inkml:trace contextRef="#ctx0" brushRef="#br0" timeOffset="145161.8397">9301 12403 862,'0'0'65,"0"0"-50,0 0 83,0 0 37,0 0-21,0 0-9,60 5-38,-24-5-18,3-8-5,-1-2-4,-5 1-16,-9-1-11,-6-2 2,-7-2-4,-5-2-3,-6-1-1,0 1-5,-3 0-2,-12 5-6,-2 6-8,-3 5 1,-1 1-5,-2 17 9,1 7 8,5 7-3,4 2 4,6 0 0,5-5-1,2-3-1,5-6-40,12-6-28,7-5-30,3-6-19,5-3 29,2 0 30,4-14-6,0-4-1,-3-5 32,-3-3 35,-7 3 15,-9-1 20,-5 3 26,-6 4-14,-4 5-13,-1 6 8,0 4 14,0 2-2,0 0-26,0 6-21,3 9-3,3 4 5,0 2-2,3 0-3,-2-1-3,-3-2-1,-1-6-3,-3-2 1,0-6-13,0-3-41,0-1 19,0-4 32,0-11 3,0-8-6,0 0 8,4-1 4,3 0 18,6 4 16,0 4 22,2 9-11,2 2-15,2 5-15,0 2-8,2 11-4,-3 5 1,-2 3-3,-5 2-1,-5 2-3,-3-2 4,-3-1-3,0-4 0,-9-6-4,2-5-2,-2-3-15,2-4-3,5-4 12,-1-11 7,3-8 3,0-2 0,10-2 9,4-1 7,1 2 17,1 6 0,-2 5 7,1 4-19,-1 8-11,-2 3-9,3 1 2,-1 15-3,-1 3 0,-1 4 0,-2 1 0,-1-1 0,-3 1-1,-2-5 0,0-3 1,0-6 0,0-3-14,2-4-20,6-3 12,5 0 16,8-8-2,4-8-7,2-2 11,0-2 4,-2-2 0,1-1 5,-5 0 5,-3-1 5,-6-1 2,-4 0-4,-5 0-8,-6 4-4,-1 5-1,0 6 0,-6 4-11,-7 6-4,-1 0-2,-5 2 12,1 11 5,-2 4-2,4 6-2,2 6 4,5 3 4,2 4 2,4 5 21,2 1 4,1 3-1,0-2-3,-1-1 0,-5 0-7,0-2-4,-2-3-8,-3-4 5,0-5-7,1-5-5,2-6-1,2-6-2,5-5-39,1-6-54,0 0-29,0-6-79,0-9-93,0-2-299</inkml:trace>
  <inkml:trace contextRef="#ctx0" brushRef="#br0" timeOffset="145366.5343">10220 12553 1062,'0'0'184,"0"0"-139,0 0 51,0 0 23,72-7-48,-50 6-62,5 1-9,-4 0-61,-4 0-116,-4 0-137,-4 0-422</inkml:trace>
  <inkml:trace contextRef="#ctx0" brushRef="#br0" timeOffset="146511.8774">3239 12067 978,'0'0'396,"41"67"-358,-14-14-13,-8 5 82,-9 8-25,-7 4-1,-3 4-41,-11-1-25,-7-2-2,-3-8 8,1-7-4,1-7-6,5-8 8,3-5-5,6-6-9,1-5-4,4-3-1,0-6-1,0-2 0,10 0-4,-1-3-18,-1 0-6,2 1-1,-1 1-13,-1 0 6,-2-1-10,-2 0-12,-4-1-12,0 0-1,0-1-16,0 1 57,0 0 26,-3-2 5,1 0 0,-3-3 1,2-1-2,-2-5 0,0 0-62,-6 0-44,1 0-102,0 0-50,0-8-91</inkml:trace>
  <inkml:trace contextRef="#ctx0" brushRef="#br0" timeOffset="147150.162">1450 11464 1243,'0'0'30,"0"0"-29,0 0-1,23 64 102,-5-17-9,-6 4-35,-1 0-14,0-4-13,-4-2-4,3-6-1,-2-10-3,2-8-12,-3-9-3,-1-7-2,-2-5 0,1 0 12,8-13 20,4-15-9,6-10-18,2-9-3,-3-3-1,3 1-4,-6-1-1,-2 7-1,0 5-1,-2 12-9,2 14-47,3 12-150,-2 7-181,-4 22-548</inkml:trace>
  <inkml:trace contextRef="#ctx0" brushRef="#br0" timeOffset="147383.7586">1848 11915 1531,'0'0'105,"0"0"-95,0 0 49,0 0 62,2 83-52,-2-44-22,-2 2-14,-5-1-15,-4-2-18,2-5-1,4-4-16,1-6-79,4-4-85,2-13-292</inkml:trace>
  <inkml:trace contextRef="#ctx0" brushRef="#br0" timeOffset="148943.8584">6525 10588 583,'0'0'285,"0"0"-138,0 0-19,0 0 57,0 0-22,0 0-79,28-18-39,1 13-18,10 2-5,4 0-6,-2 1-6,-5 2-10,-8-2-2,-6 2-43,-10 0-108,-6 0-142,-6 0-193</inkml:trace>
  <inkml:trace contextRef="#ctx0" brushRef="#br0" timeOffset="150013.9848">6616 10604 472,'0'0'412,"0"0"-328,0 0 21,0 0 54,0 0-38,0 0-32,9-14-22,-8 14-10,-1 0-8,1 0-16,2 14-16,4 16-4,-1 15 32,-1 11 2,-5 3-24,0 0-6,-11-5-3,-1-6-10,1-10-4,2-7 0,5-10 0,3-9 0,-1-6 0,2-2-1,0-4 0,0 0-2,0 0-2,0 0-6,0 0-10,-2 0-18,0 0-5,-1-4-8,-1-5-9,1 1 11,0-5 11,-1-1 17,2-2 1,0-3-7,-1 1 16,1 1-4,-3 4 8,2 3 3,-2 1-13,3 5 1,-1 1-3,3 3 7,0 0-7,0 0-9,0 0 0,0 0-4,0 0 12,0 0 6,0 0 1,0-3 9,3 0 5,3-5 1,1-4 3,0-3-2,1-4 4,-1-4 3,-2-2 17,-3 0-3,-1 3-7,-1 6 2,0 6 19,0 5-4,0 3 2,-1 2-7,-3 0-11,0 0-4,-3 0 1,0 0 2,-2 0 3,0 6-8,1 3-1,-3 2-1,7 0-4,-3-2 0,7-2-3,-2-3-1,2-3-1,0-1 0,0 0 1,0 0 4,0 0 5,7-10-5,6-4-4,1-1 0,4-2 3,0-1 7,-2 1 21,2 3 0,-6 4 5,-1 4-3,-4 4-10,-4 2-4,-2 0-7,-1 0-7,1 0-4,1 11 3,1 2 9,-2 3-1,1 3 4,1 0-3,-1 4-12,3 2-2,-1 4-3,-1 3-41,-1 1-125,-2-1-145,0-3-280</inkml:trace>
  <inkml:trace contextRef="#ctx0" brushRef="#br0" timeOffset="150968.24">6495 12456 1015,'0'0'142,"0"0"-68,0 0 114,0 0-29,0 0-85,0 0-54,10 34 15,-10 13 6,0 3-25,0 2-5,-5-7-10,-4-4 3,-3-5-4,1-11-3,3-7 1,1-9-20,3-5-3,2-2-9,0-2 8,0 0 4,-1-10 5,-3-3-10,2-1 13,-1 2 7,-2-1-1,0-1 7,-2 4 1,0 2 0,3 0 4,1 4 1,3 4 8,2 0 8,0 0 2,0 7-7,8 8 12,4 0 8,1 2-2,-1-2-11,-3-3-11,0-1-1,-3-3-5,-1-2-3,-2-1 2,1-2-3,-1 0 2,1 1 1,3-3 2,0 0 1,2-1 1,0 0-6,3 0 5,-1-7-3,5-7-1,0-7-4,4-6-5,6-7-17,2-11-43,3-8-132,0-6-174,0-5-542</inkml:trace>
  <inkml:trace contextRef="#ctx0" brushRef="#br0" timeOffset="151748.3486">6381 11529 1241,'0'0'156,"0"0"-87,0 0 62,0 0-34,0 0-50,0 0-29,61 57 5,-48-20-11,-6-1-5,-3-3-3,-2-3-2,0-7-1,1-6 0,3-5-1,-1-7 0,6-5 0,3 0 5,5-10 0,3-11 0,-2-7-2,1-6 7,-5-6 6,-1-5-6,-3-2-3,-5-2-3,0 9-1,-5 10-1,0 13-1,-2 9-1,0 8-8,0 0-27,-2 21-72,-9 10-62,4 9-140,1 2-294</inkml:trace>
  <inkml:trace contextRef="#ctx0" brushRef="#br0" timeOffset="152282.4705">6584 11921 712,'0'0'251,"0"0"-223,0 0 85,0 0 15,0 0-64,0 0-50,-3-17 7,3 17 3,0 0-17,0 0-2,0 0-2,0 0 5,0-2 3,0 2 11,0 0 5,0 0-6,0 0-7,0 0-6,0 0-4,0 0-3,0 0-1,0 0-2,0 0 1,0 0 0,0 0 1,0 0 1,0 0 0,0 0 0,0 0 0,0 0 0,0 0-1,0 0 3,0 0-3,0 0 0,0 0-2,0 0 0,0 0-6,0 0-5,-1 0-6,1 2-2,0-1-3,0-1-3,0 1 11,0-1 9,0 0-12,0 2-18,0-2-7,0 0-73,4 0-315</inkml:trace>
  <inkml:trace contextRef="#ctx0" brushRef="#br0" timeOffset="152966.0362">6545 11912 700,'0'0'32,"0"0"4,0 0 105,0 0-73,0 0-44,0 0-6,5-10 19,-5 10 2,0 0-4,0 0 13,0 0 6,2 0-19,-1 0-19,0 0-16,1 4-1,2 6-1,-1-1-103,-2 1-326</inkml:trace>
  <inkml:trace contextRef="#ctx0" brushRef="#br0" timeOffset="153630.1074">6559 11915 492,'0'0'44,"0"0"-35,0 0 50,0 0-21,0 0-35,0 0 2,8-3 23,-8 3 17,1 0 18,0-1 23,0 1-19,-1 0-14,0 0-2,0 0-13,0-1-16,0 1-12,0 0-8,0-1-1,0 0 5,3-3 2,-1 0 1,-2 2 15,4-1 9,-3-2-1,0 1-1,0 2-8,-1 0-4,0 1 6,2 0-5,-2 1 2,0 0-5,0 0-1,0 0-9,0 0-4,0 0 2,0 0-5,2 0-2,-2 0 0,0 0-1,1 3 3,0 3 0,0 0 1,-1-1-1,0 1 0,0-3 0,0 1 0,2-1-28,-2 0-42,2-2-45,3-1-73,0 0-255</inkml:trace>
  <inkml:trace contextRef="#ctx0" brushRef="#br0" timeOffset="154702.0109">6622 11887 1048,'0'0'167,"0"0"-119,0 0 78,0 0-24,0 0-61,0 0-29,0 0-3,1 22 19,-5-6-7,-1 1-5,3 1-1,-1 0 5,3-2-2,0 2-3,0-1 7,0 0-6,0-1 0,0-2-4,0-1 1,0-1-8,0-4 2,0-1-1,0-5-5,0 1 3,0-3 2,0 0 6,0 0-1,0 0 3,0 0 2,0 0-5,0 0 2,0 0-2,0 0 1,0 0 2,0 0 0,5 0 3,8 0-4,6 0-2,6 0-3,7 0-8,0 0-2,-3 0-37,-13 0-85,-9 0-324</inkml:trace>
  <inkml:trace contextRef="#ctx0" brushRef="#br0" timeOffset="167490.4063">7914 9141 487,'0'0'98,"0"0"-28,0 0 33,0 0 84,0 0-32,0 0-29,0 0-24,70-10 1,-7 8-64,8 1 58,2 0-36,2 1-23,0 0-34,6 0 5,-1-1-6,0-3-1,-5-3-2,-7 1-8,-15 0-27,-17 1-15,-13 0-4,-16 3-29,-7 0-51,-10 2-29,-22 0-21,-15 0-58,-8 0-39</inkml:trace>
  <inkml:trace contextRef="#ctx0" brushRef="#br0" timeOffset="167639.7707">8004 9138 905,'0'0'189,"0"0"-117,85 0-35,-14 0 70,12 0-37,4 0-64,3 0-6,-1 0-95,-3 0-190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23T10:03:52.9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2624 4788 677,'0'0'54,"0"0"-31,0 0 150,0 0-42,0 0-41,0 0-21,0 0 4,3 4-15,15-1 7,14 1 26,18 0 5,16-2-23,18-2-9,9 0-14,5-3-16,-4-3 2,-8 0-2,-8 4-6,-13-1-12,-13 3 2,-14 0-10,-16 0-3,-10 0-1,-8 0-4,-4 0-2,0 0 1,0 0-1,0 0 1,0 0 1,0 0 1,0 0 0,0 0 0,0 0 0,0 0-1,0 0-1,0 0 0,0 0-3,0 0-6,0 0-8,0 0-6,0 0-11,0 0-16,0 0-66,0 0-83,0 0-115,2 0-255</inkml:trace>
  <inkml:trace contextRef="#ctx0" brushRef="#br0" timeOffset="1881.2772">7954 4815 589,'0'0'29,"0"0"-23,0 0 93,-68 0 24,59 0-31,5 0 12,3 0-19,1 0-2,0 0 18,0 0-2,3 0-4,21 0-34,22 0-17,24 0-3,21 0 8,17 0-8,8 0-2,7 0-7,4 0-9,-4 0 1,0 0-3,-8 4-4,-10 0-3,-13 0-13,-20 1 1,-17-1 1,-19 0-3,-15-1-1,-10-2 1,-8 1-1,-3-2-7,0 0 4,0 0-1,0 0-6,-5 0 2,-9 0 3,-6 0 4,-7 0-3,-8 0-4,-6 0 0,-7 0 0,-10 0 2,-8 0-7,-5 0-2,-6 2-4,-3 2-7,-1-1 3,-2 1-2,-1-1 1,2-1 7,2 0 2,7 0 2,10-1 6,11-1 6,16 0 2,14 0 2,11 0 1,7 0 11,4 0 27,0 0 1,0 0-8,0 0-12,2 0-14,14 0-4,13-1-1,19 1-2,18-1 1,21-1 7,20 0 8,13-2-4,8 2 9,1-1-1,-12 3 3,-11 0-6,-19 0-18,-14 0 7,-14 3-2,-9 2-3,-14-2 0,-10-1 0,-11-1-1,-8-1-1,-4 1-1,-3-1 1,0 0-3,0 0 0,0 0 5,0 0-4,0 0 4,-3 0-4,1 0 2,-3 0-6,1 0-9,-3 0-20,0 0-23,1 0-78,1 0-120,5-1-192</inkml:trace>
  <inkml:trace contextRef="#ctx0" brushRef="#br0" timeOffset="5251.4629">22025 7636 382,'0'0'38,"0"0"-37,0 0 37,0 0-5,0 0-33,0 0-66,0 0-49,-12-27-34</inkml:trace>
  <inkml:trace contextRef="#ctx0" brushRef="#br0" timeOffset="5406.5077">22025 7636 332,'-18'-35'174,"18"35"-73,0 0 26,0 0 74,0 0-63,0 0-49,0 0-13,0 0-24,0 0-23,0 0-20,0 0-9,0 6-24,0 3-161,4-1-323</inkml:trace>
  <inkml:trace contextRef="#ctx0" brushRef="#br0" timeOffset="5582.8201">22022 7723 1122,'0'0'131,"0"0"-116,0 0-15,0 0 64,0 0-64,0 0-112,9-20-10,-11 20-171</inkml:trace>
  <inkml:trace contextRef="#ctx0" brushRef="#br0" timeOffset="5737.6441">22009 7804 1347,'0'0'0,"0"0"-131,0 0 124,0 0-79,0 0-748</inkml:trace>
  <inkml:trace contextRef="#ctx0" brushRef="#br0" timeOffset="9415.6469">2902 6449 390,'0'0'0,"0"0"-12,0 0 12,0 0 0,0 0-121</inkml:trace>
  <inkml:trace contextRef="#ctx0" brushRef="#br0" timeOffset="10696.5544">16931 4824 449,'0'0'69,"0"0"-51,0 0 83,0 0-28,0 0-25,0 0 14,7 0 18,-7 0-19,0 0 3,0 0 12,0 0-28,-4-3-1,1-2 3,-2 2 1,2 1-6,3 1 7,-1 1-8,1 0-5,0 0 1,0 0 15,0 0-4,0 0-9,10 9-4,5 4-4,8 3 2,1 0-12,3 1-4,2-1-9,1 0-4,-1 1-3,-1-3 0,-6-1 1,-6-4-3,-3-1 0,-3-4-2,-6-2 2,0-1 0,-3-1-1,-1 0 0,0 0 6,0 0-1,0 0 1,0 0-1,0 0-1,0 0-2,0 0 2,0 0-2,0 0-1,0 0 1,0 0-1,0 0-2,0 0 2,0 0-2,0 0 3,0 0-2,0 0 3,-2 3-2,-4-1 2,-2 5 4,-4 3-2,-1 4 6,-3 4-1,-1 2 9,-2 2-1,-1-1-2,1-1-2,1-5-4,2-1-6,3-2-5,3-4 0,1-4 0,5-2 0,1-1 0,3-1 0,0 0-9,0-8-67,14-8-88,13-3-414</inkml:trace>
  <inkml:trace contextRef="#ctx0" brushRef="#br0" timeOffset="11205.4467">17282 4483 957,'0'0'63,"0"0"43,0 0 96,0 0-41,0 0-78,0 0-41,-11-18-25,-1 39 6,-2 5 4,-1 2-6,4-3-6,1-2-2,4-2-4,4-4-4,2-2-2,0-3-1,13 0-2,7-3-6,6-3-38,5-6-27,1 0-48,0-4-98,-2-13-89,-7-3-247</inkml:trace>
  <inkml:trace contextRef="#ctx0" brushRef="#br0" timeOffset="11536.6723">17405 4304 688,'0'0'421,"0"0"-416,0 0 20,0 0 58,0 0-59,0 0-22,-23 5 3,9-2 1,-2 1-5,-1-4 1,5 0-1,1 0 0,4 0 2,4-4 11,3-3 84,0-5 4,0 1-6,11-1-14,-1 2-31,2 1-11,-1 3-17,-4 3-1,0 3-13,-3 0-7,3 0-2,4 5-10,1 10-52,4 1-114,-1-1-173,-3-4-587</inkml:trace>
  <inkml:trace contextRef="#ctx0" brushRef="#br0" timeOffset="16301.3146">22120 6554 919,'0'0'97,"0"0"-95,0 0 92,0 0 19,0 0-40,0 0-25,0 0 16,-4-2-12,4 2-18,0 0-10,0 0-9,0-1-15,0-1-31,2-2-96,7-1-82,4 0-107,0-1-152</inkml:trace>
  <inkml:trace contextRef="#ctx0" brushRef="#br0" timeOffset="16508.8881">22286 6374 1146,'0'0'3,"0"0"3,0 0 44,0 0-15,0 0-34,0 0-1,16-7-9,-13 7-61,1 0-99,3 0-157</inkml:trace>
  <inkml:trace contextRef="#ctx0" brushRef="#br0" timeOffset="16696.8284">22548 6405 1078,'0'0'0,"0"0"3,0 0-3,0 0 31,0 0-31,0 0-40,50-3-208,-43 4-338</inkml:trace>
  <inkml:trace contextRef="#ctx0" brushRef="#br0" timeOffset="16877.142">22803 6545 424,'0'0'309,"0"0"-309,0 0 0,0 0 16,0 0-16,0 0-89,11 13-104</inkml:trace>
  <inkml:trace contextRef="#ctx0" brushRef="#br0" timeOffset="17202.7601">22946 6953 768,'0'0'137,"0"0"-137,0 0-15,0 0 2,0 0-45,0 0-52,-22 20-94,13-13-241</inkml:trace>
  <inkml:trace contextRef="#ctx0" brushRef="#br0" timeOffset="17395.4942">22842 7227 503,'0'0'29,"0"0"-29,0 0-7,0 0-207</inkml:trace>
  <inkml:trace contextRef="#ctx0" brushRef="#br0" timeOffset="17584.3501">22691 7483 879,'0'0'0,"0"0"-5,0 0 5,0 0 0,0 0 0,-60 42-117,52-37-100</inkml:trace>
  <inkml:trace contextRef="#ctx0" brushRef="#br0" timeOffset="17745.0731">22498 7597 834,'0'0'0,"0"0"-186,0 0 163,0 0-51</inkml:trace>
  <inkml:trace contextRef="#ctx0" brushRef="#br0" timeOffset="36694.1551">22294 6377 106,'0'0'-12,"0"0"41,0 0-58,0 0 11,78-42 18,-59 36 11,-1 1-11,3 2-7,-3 1-50</inkml:trace>
  <inkml:trace contextRef="#ctx0" brushRef="#br0" timeOffset="46209.4657">9286 8625 261,'0'0'99,"0"0"-38,0 0 37,0 0 6,0 0-23,0 0 20,0 0 13,-55-19-2,55 18 2,0 0-2,14 0-31,22 1-39,21 0-12,22 0 5,12 0-15,5 0 11,-3 0 43,1-2-23,-3-1-19,-5-1-11,-6 0-11,-10 0-1,-14 2 1,-12 1-1,-16 1-2,-15 0-5,-8 0-2,-5 0-2,0 0-2,-7 0-1,-8 3-1,-4 3 6,-9 0 0,-3-3 0,-3-2 1,0-1 0,2 0 1,0 0-2,5 0 0,4 0-3,5 0-1,4 0 4,3-1-2,0 0-1,3 0-2,2 0 0,1 1 5,5 0-2,0 0 0,0 0 1,0 0 0,0 0-2,0 0-4,0 0-1,0 0 4,0 0-7,0 0-3,0 0-1,0 0 6,0 0 2,0 0 4,0 0 1,0 0-4,0 0-2,0 0-13,0 0-2,0 0-9,0 0-9,0 0-28,0 0-30,5 0-63,-5 0-137,0 2-261</inkml:trace>
  <inkml:trace contextRef="#ctx0" brushRef="#br0" timeOffset="46825.3275">5936 12393 342,'0'0'0,"0"0"-183</inkml:trace>
  <inkml:trace contextRef="#ctx0" brushRef="#br0" timeOffset="47404.5601">7297 12579 739,'0'0'176,"0"0"-163,0 0 0,0 0 44,0 0-14,0 0-43,-1 0-33,1 0-77,3 0-129,11 0-339</inkml:trace>
  <inkml:trace contextRef="#ctx0" brushRef="#br0" timeOffset="47711.8399">7999 12443 831,'0'0'0,"0"0"-92,0 0 2,0 0 82,0 0-133</inkml:trace>
  <inkml:trace contextRef="#ctx0" brushRef="#br0" timeOffset="48108.4251">7959 13198 145,'0'0'465,"0"0"-393,0 0-58,0 0-4,0 0 34,0 0 6,0 2-12,0-2-16,0 1-7,0-1-4,0 0-7,0 2-4,0-2-9,0 0-83,0 0-49,0 0-237</inkml:trace>
  <inkml:trace contextRef="#ctx0" brushRef="#br0" timeOffset="49005.0545">5287 11896 1053,'0'0'40,"0"0"-40,0 0 0,0 0 11,-2 70 98,2-14-6,0 15-40,2 8-24,-2 9-3,2 4 6,3 1-3,2-1-10,5-1-14,-2-6-2,6-4 12,-4-4-15,-1-7 10,3-4-1,-2-10-3,-4-8-1,1-4-5,-2-9-6,-4-4-2,1-9-2,-2-6-1,-2-5 1,0-5-16,0-4-30,0-2-30,0 0-16,0-10-46,-1-8-46,0-6-77,-1-9-107</inkml:trace>
  <inkml:trace contextRef="#ctx0" brushRef="#br0" timeOffset="50581.403">5399 11888 463,'0'0'138,"0"0"-80,0 0-8,0 0 5,70-26-9,-13 17-2,23-5-7,27-1-1,25-7-36,24 0-16,16-1-101,9 0 13,4 0 44,-3 4 36,2 4 19,-6 3-34,-10 1 31,-6 5 8,-14 4 69,-10 2-15,-6 0-34,-11 0-20,-13 4-17,-13-2 0,-14-2 17,-12 0 16,-4 0-16,-7 0-8,-6 0-22,-5-3 11,-6-3 19,-2 0 0,-4 1 44,-2 0-10,-5 1-2,-3 2 3,-5 0-25,-2 2-10,3 0-12,0 0-19,-1 0-11,-4 2 42,-2 2 23,-6 1 1,-1 0-16,-2 0 9,-3 1 3,1 1-9,-1 2-1,-2-1-4,2 2 0,-2 1 3,0 3 3,0 5 7,0 4 12,-5 9-4,-3 11 6,0 16 12,2 19 27,2 20-11,3 16-22,1 11-26,0 0 18,5-1-16,4-5 1,2-5 3,-2-4-6,-2-7 11,-2-6-10,-5-9 1,0-9-11,-5-10-1,-6-9-2,-2-8 0,1-7 0,0-5 0,3-6 0,2-3-1,5-2 1,2-4-1,0 1 1,0-1 0,0-2 0,0-8-1,0-2 0,-7-4 0,3-4-12,-2 3 5,1-6 6,-1 3 1,0-3 0,-3 4 0,-3-5 0,-8 2 0,-5 1 1,-12 4 2,-13-1-2,-15 2-1,-15-2-3,-20 1 3,-17 1 0,-17-2-10,-14 3-3,-13-1 12,-14-5-4,-6-4 5,-12 0-1,-7 0 1,3-5 2,3 0 9,14 5 16,19 0 4,15 0 6,17 8-37,14 4-2,15 3-23,18 0 14,14-3 6,18-3-10,14-6-21,15-3 9,8 0 11,10 0 4,3-3-9,0-6-20,16-2 12,0 0 4,0 3 12,-2 1 12,-3 0-7,-4-1-36,0-2-9,-3 0 13,-3-2 15,-1-4 0,0 1 1,0 0-1,0 1-24,-1-1 31,-5-1 13,-1 0-4,4 1 8,-1-3 1,0-1 20,-3-4-8,-5-9-12,-1-9-4,-2-10-45,0-7-63,-3-6 1,-1-2 2,-3 1 109,1 4 96,1 10 22,4 13-6,4 9-15,3 11-71,5 8-26,4 5 0,0 5 0,0 2-36,0 14-40,0 3 11,4 2-60,1 1-145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23T10:04:52.6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5357 3209 319,'0'0'73,"0"0"-73,0 0 0,0 0 27,0 0 14,0 0-8,0 0 28,0 0 0,-17-12 17,14 12 25,3 0 10,0 0-2,0 0 7,0 0-25,0 0-12,0 0-13,2 0-6,3 0-9,5 0-10,3 0-18,5 0-6,3 0 2,3 0-7,6 0-6,-2 0-2,0 0-4,-2 0 2,-7 0-3,-6 0 2,-6 0 2,-3 0 0,-4 0-1,0 0 0,0 0 3,0 0-4,0 0-1,0 0-2,0 0-1,0 0-4,-2 0-3,-3 0-6,-4 0 3,1 0 3,-4 0 5,0 0 2,4 0 1,1 0 0,5 0 0,1 0 0,1 0 3,0 0-1,0 0 4,0 0 2,0 0-8,0 0-1,4 0-48,13 0-52,8-4-104,7-2-83,6-2-180</inkml:trace>
  <inkml:trace contextRef="#ctx0" brushRef="#br0" timeOffset="585.9806">9368 3231 50,'0'0'0</inkml:trace>
  <inkml:trace contextRef="#ctx0" brushRef="#br0" timeOffset="1383.8143">11200 3242 266,'0'0'144,"0"0"-144,0 0-15,0 0 15,0 0 59,0 0-33,1-1 32,-1 1 0,0 0-18,0 0 26,0 0 25,0 0 9,0 0-33,0 0-14,0 0-27,0 0-8,0 0-8,0 0-4,0 0-1,0 0 3,0 0 10,0 0 7,0 0 4,0 0 2,1 0 14,-1 0-13,2 0-3,-2 0-11,0 0-1,0 0-6,0 0 1,0 0-2,0 0 12,0 0-5,0 0 5,0 0-1,0 0-2,0 0-3,0 0-5,0 0 0,0 0 3,0 0 1,0 0 1,0 0-8,0 0 2,0 0-4,2 0-2,-1 0-2,0 0 1,0 0-3,1 0-5,0-2-25,4 2-46,6-1-59,5 0-115,8-3-248</inkml:trace>
  <inkml:trace contextRef="#ctx0" brushRef="#br0" timeOffset="2118.048">11945 3222 638,'0'0'96,"0"0"-78,0 0 87,0 0 20,0 0-33,0 0-39,0 0-12,0 0-2,0 0 10,0 0-7,0 0-9,0 0-5,0 0-9,0 0-6,0 0-4,0 0-1,0 0-1,0 0-2,0 0-2,0 0-2,0 0-1,0 0-2,0 0-26,0 0-25,0 0-22,0 0-2,1 0-19,3 0-67,1 0-30,1-2-130</inkml:trace>
  <inkml:trace contextRef="#ctx0" brushRef="#br0" timeOffset="2956.6124">14555 3242 368,'0'0'0</inkml:trace>
  <inkml:trace contextRef="#ctx0" brushRef="#br0" timeOffset="4388.0142">17617 3256 711,'0'0'45,"0"0"-38,0 0 63,0 0 64,0 0-37,0 0-47,10 0-13,2 0-5,5 0 27,10 0 14,4 0-17,6 0-16,2-1-5,-2 0-6,-4 1-4,-6-2 5,-7 2-10,-6 0-13,-4 0-2,-6-1-2,-4 1 2,0-1-1,0 1-4,0 0 0,0 0-9,0 0-13,0 0 3,0 0 8,-4 0 2,2 0 8,-3 0-1,1 0 1,-1 0 1,0 0 0,0 0-1,0 0 1,2 0 0,-2 0 0,1 0 0,1 0-1,1 0 1,0 0 0,0 0 0,1 0 1,-1 0-1,2 0 0,0 0 1,0 0-1,0 0 0,0 0 2,0 0 0,0 0-1,0 0 0,0 0-1,0 0 0,0 0 0,0 0 0,0 0 0,0 0 0,0 0 0,0 0 0,0 0 0,0 0 0,0 0 0,0 0 0,0 0 1,0 0-1,0 0 0,0 0 0,0 0 0,0 0 0,0 0 0,0 0 0,0 0 0,0 0 2,0 0-2,0 0-2,0 0 2,0 0 0,0 0 0,0 0-1,0 0 1,0 0 1,0 0-1,0 0 0,0 0 0,0 0 0,0 0 0,0 0 0,0 0 0,0 0 0,0 0 0,0 0 0,0 0 0,0 0-1,0 0 1,0 0 0,0 0-4,0 0-39,0 0-82,7 0-60,16-1-153</inkml:trace>
  <inkml:trace contextRef="#ctx0" brushRef="#br0" timeOffset="4734.4154">18577 3217 696,'0'0'46,"0"0"-46,0 0 0,0 0 7,0 0 19,0 0-26,0 0-27,0 0-51,0 0-36,10 1-143</inkml:trace>
  <inkml:trace contextRef="#ctx0" brushRef="#br0" timeOffset="6794.8986">4031 3941 1002,'0'0'149,"0"0"-100,79-8 89,-24 8-19,9-2-42,7 2-19,-2 0-23,0-1-10,-3 1-1,-2 0 4,-3 0 4,-4 0-10,-9 0-8,-7 0-2,-9 0-2,-11 0-3,-8 0-2,-6 0-3,-5 0 0,-2 0 0,0 0 0,0 0-1,0 0 0,0 0 3,0 0-3,0 0-1,0 0 0,0 0 0,0 0 0,0 0-1,0 0 0,0 0-3,0 0 1,0 0-3,0 0 0,0 0-1,0 0-2,0 0-2,0 0 3,0 0 5,0 0-2,0 0 1,0 0-3,0 0-2,0 0 1,0 0 1,0 0 0,0 0 2,0 0 1,0 0-1,0 0 3,0 0-2,0 0-2,0 0 3,0 0 0,0 0-1,0 0 1,0 0-2,0 0 2,0 0-2,0 0 2,0 0 2,0 0 0,0 0 0,0 0 0,0 0 0,0 0-3,0 0-4,0 0-3,0 0 1,0 0-1,0 0 2,0 0-1,0 0 2,0 0-3,0 0-4,0 0-6,0 0-4,0 0-22,0 0-42,0 0-2,6 0-19,5 0-13,2 0-152,5 0-57</inkml:trace>
  <inkml:trace contextRef="#ctx0" brushRef="#br0" timeOffset="16351.949">11377 6053 482,'0'0'415,"0"0"-413,0 0 4,0 0 56,0 0 13,0 0-52,0 0-9,0 0-7,0 0-3,0 0 3,0 0 10,0 0-6,0 0-8,0 0-2,0 0-1,0 0-7,0 0-20,0 0-28,0-2-34,0-2-36,0-1-105,0-1-341</inkml:trace>
  <inkml:trace contextRef="#ctx0" brushRef="#br0" timeOffset="17548.0706">11004 3918 1322,'0'0'24,"0"0"-20,0 0 64,0 0 43,0 0-74,0 0-31,72 50 20,-49 6 7,-5-1-16,-4-3 3,0-5-9,0-8 3,1-6-10,3-9 5,1-7 0,5-9 4,2-7-2,3-1-4,2-7-1,0-13 0,-6-6 0,-1-6 4,-5-7-9,-5-6 1,-6-5-2,-5-3-7,-3 6-6,-2 9 3,-12 11 3,-4 13-9,-5 11-1,-4 3 5,-2 7 5,1 13 6,5 2 0,5 2 1,9-3 0,5-2 2,4-6-1,0-1 0,13-3-1,16 0 0,12-2-1,13-3-30,8-1-73,2-1-11,-3 2-62,-3-2-61,-4 2-89,-6-1-217</inkml:trace>
  <inkml:trace contextRef="#ctx0" brushRef="#br0" timeOffset="17748.2997">11740 4123 1396,'0'0'43,"0"0"-34,0 0 109,0 0-60,0 0-46,0 0-12,60 0-4,-46 5-73,-1 2-113,-5 0-63,-3-1-229</inkml:trace>
  <inkml:trace contextRef="#ctx0" brushRef="#br0" timeOffset="17885.0799">11741 4226 1254,'0'0'6,"0"0"39,0 0 131,0 0-109,0 0-67,0 0-3,65 2-115,-32-2-165,5 0-231</inkml:trace>
  <inkml:trace contextRef="#ctx0" brushRef="#br0" timeOffset="18332.0158">12561 3955 1360,'0'0'132,"0"0"-126,0 0 86,0 0-37,-5 54-23,-2-10 47,0 3-35,-1-5-31,-2-2-8,1-5-4,1-5-1,1-6-2,2-8-80,3-5-76,2-10-110,0-1-160,6-16-199</inkml:trace>
  <inkml:trace contextRef="#ctx0" brushRef="#br0" timeOffset="18538.2978">12558 3956 1018,'0'0'137,"0"0"-33,0 0 104,0 0-76,0 0-81,0 0-27,61 69 37,-35-15 2,-1-2-29,0-3 2,0-2-7,0-9-25,-2-5-4,3-6-2,1-8-19,-1-5-36,-3-9-65,-3-5-76,-9-5-149,-5-20-173</inkml:trace>
  <inkml:trace contextRef="#ctx0" brushRef="#br0" timeOffset="18729.7423">12915 3828 1278,'0'0'65,"0"0"26,0 0 80,0 0-88,0 0-62,0 0-19,11 87 43,-11-21-9,-11-3-22,-4-1-4,1-7-9,3-5-1,8-8-41,3-7-152,8-9-168,14-13-484</inkml:trace>
  <inkml:trace contextRef="#ctx0" brushRef="#br0" timeOffset="19259.824">13493 3937 1399,'0'0'0,"0"-57"0,-11 38 26,-4 5 26,-7 8-45,-5 6-7,-5 0 0,0 16-3,5 7 6,8 3-2,9 1 4,7 0-5,3 0 4,7-5-4,13-5-1,8-9-37,4-8-20,5-1 29,3-20 25,3-13 4,1-7 4,1-6 46,-2-6 14,-6-5-15,-8-6 15,-9-1-17,-10 10-8,-5 13-28,-3 18-1,-2 15-7,0 7-3,0 2-3,0 0-8,-7 8-3,-7 20 9,-4 14 5,-2 12 3,4 9-2,4 0-1,7-4-3,5-2 0,0-5-28,10-6-79,13-7-40,6-9-34,4-12-86,2-11-44,0-7-110</inkml:trace>
  <inkml:trace contextRef="#ctx0" brushRef="#br0" timeOffset="19895.9807">13941 3928 629,'0'0'97,"18"-90"-14,-18 57 92,0 10-62,0 8-52,0 9 1,-4 4-14,-3 2-35,-1 0-10,-2 7-3,-1 6 2,1 1 0,2 0 2,3-2 1,5-5 0,0 1-2,0-7 3,0-1 3,0 0 15,4 0 23,2 0-4,0-9-14,2-7-15,2-6-7,-3-1-1,0-5-1,-3 0 0,-1 3 6,-3 6 7,0 4-1,0 10 1,0 5-11,-9 0-7,-5 22-7,-1 14 5,0 9 2,3 8 4,4 0-1,6-4-2,2-6-1,2-8 2,14-10-1,6-6 0,9-9 0,4-6 2,0-4-3,-1-13 0,-4-15 0,-6-7 0,-7-10-19,-5-8-6,-5-9-12,-7-9-34,0-3-1,-4 5 38,-9 11 9,2 13 25,-1 14 0,1 12 14,4 7-14,2 7 39,-1 5 8,-5 13-37,-2 24 8,-1 20 34,3 18 14,5 12-18,5 5-1,1 0-1,0-7-5,0-7-7,-2-7-28,1-8-5,0-8-1,-3-10-2,-1-8-35,-2-9-43,0-8-68,-8-11-102,-2-6-152</inkml:trace>
  <inkml:trace contextRef="#ctx0" brushRef="#br0" timeOffset="20188.8093">13152 4407 950,'0'0'509,"104"0"-499,-22-4-10,10 3 136,14-1-62,3-1-37,-8 1-14,-7-1-15,-14 0-8,-9-2-1,-11 0-29,-8 1-50,-14-2-78,-11 3-94,-13 3-126,-10 0-438</inkml:trace>
  <inkml:trace contextRef="#ctx0" brushRef="#br0" timeOffset="21037.3365">13673 4766 1323,'0'0'71,"0"0"-69,0 0 18,0 0 106,0 0-68,0 0-45,-5-60-13,-24 50 0,-7 4-6,-3 5 1,4 1 3,6 4 0,6 11-2,10 2-1,6 2 0,7-1 1,3-2-6,17-2 0,11-6-11,8-3 0,2-5 5,5-3-5,-1-14 5,0-9 3,-3-5 8,-4-7 5,-6-3 2,-5-5 10,-6-7 18,-8-5-14,-8 6 11,-5 7-8,0 16-5,0 16-1,-4 11-13,-1 4-3,-2 29-8,2 19 5,1 14 6,4 3 1,0 2-1,6-9 0,7-4 0,3-7-42,3-9 34,5-11-7,3-9-64,2-14-33,-2-6 10,-3-12 18,-4-16-52,-4-9 86,-3-6 26,-3-6 48,-4-6 9,-4-3-6,-2 2 15,0 12 13,0 15 33,-2 15 3,0 14-20,-2 4-57,0 26-3,1 14 32,0 10-7,3 4-8,0-2-13,0-6-7,7-6-5,2-7-3,-2-8 0,0-8-4,0-9-63,-3-5-21,1-5-39,-1-2-30,-4-8-56,0-9 3,0-7-135,-6-2 112,-5-3 233,1 1 221,-1 4-5,5 6 3,3 5 75,3 4-67,0 4-58,9 1-30,7 2-82,10 2-33,11 0-24,9 0-42,8 0-198,4 0-360</inkml:trace>
  <inkml:trace contextRef="#ctx0" brushRef="#br0" timeOffset="21747.8332">15225 4390 541,'0'0'17,"0"0"36,0 0 84,0 0 12,0 0-24,0 0 6,-13-8 7,13 8-15,6 0-25,9 0-6,9 0-36,10 0-29,9 0-17,5 0-10,4 0-3,-1 0-68,-4 0-110,-12 0-76,-15 0-143</inkml:trace>
  <inkml:trace contextRef="#ctx0" brushRef="#br0" timeOffset="21923.0773">15336 4485 1283,'0'0'35,"0"0"-33,64 0-2,-23 0 0,7-3-30,2 2-177,-5 0-128</inkml:trace>
  <inkml:trace contextRef="#ctx0" brushRef="#br0" timeOffset="22950.886">16395 4017 1417,'0'0'64,"0"0"-64,0 0 88,0 86 57,-3-32-60,-3-2-48,-4-1-6,-1-4-11,-2-7-16,-3-5-4,5-7-1,0-5-38,4-9-36,4-3-110,3-4-114,0-7-109,0 0-157</inkml:trace>
  <inkml:trace contextRef="#ctx0" brushRef="#br0" timeOffset="23360.8856">16326 4173 865,'0'0'125,"5"-63"22,-2 45 29,-1 7-27,0 7-23,2 4-32,7 13-45,10 20-29,9 13 19,12 14 10,2-2-14,-1-4-15,1-4-1,-3-7-17,-5-5-2,-2-5-2,-4-8-17,-5-8-25,-5-10-26,-4-7-76,-6-11-89,-4-17-15,-3-12-22,-3-10-56,0-9 155,0-10 173,0-6 14,0-3 181,-3 6-36,-5 14 91,3 17-31,3 15-19,1 14-39,1 8-53,-2 4-30,0 22-45,-3 20-22,-2 15 30,-4 12 5,0-4-28,-1-2-6,1-7-8,0-7-4,6-10-9,5-7-51,4-7-104,19-12-286</inkml:trace>
  <inkml:trace contextRef="#ctx0" brushRef="#br0" timeOffset="24178.9619">17728 4032 643,'0'0'509,"0"0"-503,0 0 14,-1-66 118,-13 52-72,-6 5-38,-6 5-13,-3 4-2,-4 0 4,1 11-1,0 12 5,5 6-6,7 6-6,8-3-2,10-1-5,2-7-2,12-6-10,9-7-3,8-7-16,3-4-12,2-9 3,0-17 11,0-10 16,2-10 2,0-7 5,-1-9 4,-4-6 10,-7-3 36,-7-5-4,-6 7-16,-6 13-9,-2 14-14,-1 17 7,-2 11-3,0 7-1,0 4 19,0 3-1,0 15-24,0 21 1,-4 22 21,1 14 8,3 10 9,0 0 0,0-4-1,0-8-12,0-11-24,0-7-1,0-10-1,0-10-2,4-11-18,-1-7-38,4-10-52,4-4-73,7-6-66,3-15-162</inkml:trace>
  <inkml:trace contextRef="#ctx0" brushRef="#br0" timeOffset="24765.0476">18231 3771 982,'0'0'143,"0"0"-137,0 0 108,0 0 46,0 0-95,0 0-59,-36 3-3,8 32 0,1 8 14,7 6-4,11-5 1,9-4 0,0-7-8,17-5 0,11-9-2,3-9 1,7-6-5,0-4-5,1-15-7,-2-12-2,-4-10 4,-4-8-2,-6-7 7,-11-6-16,-9-10 4,-3-4-11,-17 2-7,-12 10 3,-4 16 29,-2 17-1,2 11 0,7 10 4,9 5 3,4 1 17,9 2 25,4 16 2,0 12-15,1 11 23,11 15 8,1 8-2,-3 7-1,-3 3-12,-5-1-14,-2-1-7,0-4-16,0-7 2,-4-7-11,-2-8-2,5-8-4,1-7-22,0-6-60,7-5-127,8-5-149,-1-6-472</inkml:trace>
  <inkml:trace contextRef="#ctx0" brushRef="#br0" timeOffset="25139.1863">17459 4505 1347,'0'0'130,"0"0"-117,89 14 159,-23-8-44,21 1-80,18 2-4,10-3-7,3 2-10,-4-5-18,-7-2-4,-11-1-5,-12 0-5,-17 0-38,-19-5-16,-17-2-75,-17 1-183,-12-1-297</inkml:trace>
  <inkml:trace contextRef="#ctx0" brushRef="#br0" timeOffset="26137.86">17717 5108 1041,'0'0'9,"0"0"0,0 0 170,0 0-41,0 0-68,0 0-16,22-50-11,-23 34-14,-15-2-11,-3 1-12,-6 3-6,-2 7 0,1 5-4,2 2 0,3 2 0,3 11 0,4 3-2,3 6-2,5 1 5,5-1 1,1-3 1,1-3 0,14-4-1,5-3-4,6-7-8,3-2-20,3-3-8,-2-13-18,-1-7-8,-1-7 23,-2-5 34,1-5 11,-1-4 11,-3-2 18,-4-4 17,-6 0 2,-6 5-2,-3 6-11,-4 13-21,0 11 0,0 9-7,-7 6-7,-6 0-10,-3 14 3,2 20 6,0 14-1,10 11 2,4 4 1,0-1 1,10-4-2,5-6 7,3-8 17,2-6-15,4-8-5,-1-8-2,-1-5-2,-2-7-1,-4-6-20,-1-4-18,0-3-54,3-13-8,0-10 2,-2-7 34,-3-4 1,-3-2 51,-3 6 13,-3 8 41,-3 11 24,-1 8-21,0 6-3,0 0-41,0 17 1,0 8-1,0 6 2,0 0 0,0-1-1,8-4-1,2-4 1,2-5 2,2-5-3,1-7-1,1-1-30,0-4-27,0-4-37,-3-7-122,-2-8-124</inkml:trace>
  <inkml:trace contextRef="#ctx0" brushRef="#br0" timeOffset="26399.6538">18228 4825 1186,'0'0'25,"0"0"-10,0 0 92,0 0-27,0 0-39,0 0-19,1 15-10,-8-12-1,-6-2-8,1-1 7,0 0-3,1-4-2,4-8-1,3-1 4,1-2 2,3 3-10,0 1-20,5 2-40,10 4-108,7 1-166,4 1-476</inkml:trace>
  <inkml:trace contextRef="#ctx0" brushRef="#br0" timeOffset="26947.7043">19171 4416 1037,'0'0'224,"0"0"-211,0 0 127,0 0-11,0 0-91,0 0-21,-37 42 27,13-12-15,1 0-18,1-3-11,1-5-1,3-4-9,6-5-93,7-4-94,5-6-115,0-3-364</inkml:trace>
  <inkml:trace contextRef="#ctx0" brushRef="#br0" timeOffset="27151.6319">19066 4362 1027,'0'0'172,"0"0"-113,0 0 124,0 0-83,0 0-58,0 0 19,9 63 3,-2-32-13,3-2-20,1-1-25,4 0-6,4 0-11,6 2-98,7-2-221,2-3-476</inkml:trace>
  <inkml:trace contextRef="#ctx0" brushRef="#br0" timeOffset="28169.0898">20054 4068 1180,'0'0'0,"0"0"0,23-59 68,-23 31-4,-3-3-39,-17-2-16,-7 5-7,-5 7 2,-2 9 10,1 10-4,2 2-4,4 9-5,6 14 7,1 7-3,8 0-4,5-1 1,7-3 1,0-5 1,17-6 4,12-6-8,9-6 0,4-3-6,2-5-12,-2-14-6,-6-7-4,-3-7 9,-4-7 19,-1-5 9,-1-6 19,-1-7 1,-2-4-8,-9 0 3,-5 10-1,-7 14-4,-3 17-3,0 13 0,0 5-6,0 3-8,-10 8-2,-6 20-3,-2 18 3,4 15 0,3 8 0,7 2 0,4-5 1,0-4-1,11-9-1,7-8-6,6-11-21,4-9-12,6-10 0,-3-9 7,-2-6 4,-4-8 14,-6-13 15,-6-6 11,-6-2 4,-5-2 8,-2 7 18,0 6-31,0 7 10,-3 10-11,-2 1-6,1 13-1,-1 11 6,3 7-1,2 2-6,0-2-1,11-5-1,6-6-16,1-6-59,6-7-48,2-7-108,-1-4-280</inkml:trace>
  <inkml:trace contextRef="#ctx0" brushRef="#br0" timeOffset="28440.7911">20564 3640 1043,'0'0'151,"0"0"-151,0 0 0,0 0 30,0 0 21,-10 61-38,1-49-3,0-4-5,-1-6-2,-2-2 6,2 0 48,0-11-11,3-4-18,5-3-6,2-1-5,0 4-17,3 2-3,11 6-59,7 7-91,4 8-197,2 13-553</inkml:trace>
  <inkml:trace contextRef="#ctx0" brushRef="#br0" timeOffset="28957.0381">19802 4456 917,'0'0'65,"0"0"13,0 0 58,0 0-16,77-8-49,-21 8 15,13 3 5,8 6-28,5 0-19,-4 0-14,1-1-19,-2-4-11,-4 0-28,-7-4-108,-10 0-142,-15 0-306</inkml:trace>
  <inkml:trace contextRef="#ctx0" brushRef="#br0" timeOffset="29789.97">20170 5068 1360,'0'0'0,"0"0"0,7-63 77,-12 37-25,-14-2-42,-5-2-9,-7 3 3,-1 4-4,-2 7 0,1 9 0,2 7 0,4 0 0,5 9 0,4 9 0,7 4 4,4 1 2,7-1-3,0-1-1,14-3 2,8-4-3,8-4-1,4-7-7,2-3-1,4-2-7,0-15 9,0-6 0,-4-7 6,0-5 3,-6-4 5,-3-7 4,-3-2-7,-7 1 13,-8 2 6,-6 14-3,-3 10 3,0 11-5,0 10-18,-7 0-1,-7 23-8,-2 16 4,-2 13 4,5 8 1,7 2 2,6-1-3,0-4 5,10-7 1,6-6 2,6-9-4,1-8-4,2-8-2,3-5-36,-2-9-30,-2-5-51,-2-2-20,-1-17 7,-5-6-44,-2-7 42,-3-4 40,-3-5 79,-1-5 15,-1-3 9,-4 4 11,-2 6 101,0 8 1,0 12 8,0 7-33,0 7 14,0 5-11,0 0-27,0 10-23,-3 19-29,-1 13-1,2 10 6,1 0-2,1-1-14,0-2-4,-2-7-2,-1-6-3,2-9-1,0-7-6,1-9-56,0-6-56,0-5-97,1 0-55,3-6-119</inkml:trace>
  <inkml:trace contextRef="#ctx0" brushRef="#br0" timeOffset="29940.8524">20516 4963 909,'0'0'126,"0"0"-39,0 0 120,0 0-40,0 0-101,0 0-42,93 5-24,-32 11-18,4-3-200,3-3-470</inkml:trace>
  <inkml:trace contextRef="#ctx0" brushRef="#br0" timeOffset="31182.4544">15443 6033 1146,'0'0'144,"0"0"-59,0 0 108,0 0-85,0 0-40,0 0-26,32 7-16,-14-1-4,3 1 2,5-1-4,2-2-3,5-2-11,3-2-6,-1 0-7,-1 0-35,-6-2-39,-4-3-105,-9 0-138,-9 2-180</inkml:trace>
  <inkml:trace contextRef="#ctx0" brushRef="#br0" timeOffset="31367.1827">15474 6148 753,'0'0'674,"0"0"-645,0 0 121,0 0 4,0 0-78,0 0-38,11 1-20,5 3-10,10-1-8,6-2-46,5 0-93,1-1-174,2 0-362</inkml:trace>
  <inkml:trace contextRef="#ctx0" brushRef="#br0" timeOffset="31943.1511">16724 4347 1168,'0'0'143,"0"0"-131,0 0-12,0 0 104,0 0-18,0 0-32,0 0-11,0 0-15,0 0 1,0 0 2,0 0-4,0 0-13,0 0-8,0 0-4,0 0-2,0 0-58,0 0-102,5 0-135,12-7-260</inkml:trace>
  <inkml:trace contextRef="#ctx0" brushRef="#br0" timeOffset="32387.2662">17987 4141 666,'0'0'506,"0"0"-503,0 0 4,0 0 7,0 0 42,0 0-44,0 0-12,0 0-53,0 3-73,0 4-249</inkml:trace>
  <inkml:trace contextRef="#ctx0" brushRef="#br0" timeOffset="33260.3427">17937 5372 666,'0'0'0,"0"0"-28,0 0 0,0 0 8,0 0-50,0 0-293</inkml:trace>
  <inkml:trace contextRef="#ctx0" brushRef="#br0" timeOffset="34799.1937">17016 5780 1010,'0'0'89,"0"0"-55,0 0 86,0 0-10,0 0-33,0 0-32,7-13-11,-7 13-4,0 1-8,0 12 4,0 7 17,0 3-11,0 1 0,0 3 0,0-1-8,0 2 3,0-1-8,0-1-3,-3 1-2,-1 0-4,-1 2 0,-1 1-5,-1 1 2,2-4-5,0-3 0,2-2-2,0-8 0,1-1 0,1-6 1,0-3-1,1-2 1,-1-2 0,1 0-1,0 0 4,0 0-2,-2 0 1,1-2 0,0-2-1,0-3 0,0 1-1,1 0 1,0 2-2,0 1 2,0-2 0,0 3-2,0-1 1,0 1 1,3 2-1,2-2 2,0 2 1,2 0-2,7 0-1,0 0 1,3 2 1,0 3 2,1 2-2,2 0 2,0 2 1,1-3-1,-1 0 3,-3-2 1,-2-1-7,-4 0 1,0-2 1,-3 2-2,1-3-2,-4 0 1,1 0-1,-1 0 2,-1 0-2,-1 0 0,1 0 0,-2-4-7,0-4-4,-1-2-14,1 1-11,-1-4-5,0 3-28,1 1-35,1 3-22,2 2-37,0 3-36,-5-1-43,0 2-286</inkml:trace>
  <inkml:trace contextRef="#ctx0" brushRef="#br0" timeOffset="35310.8348">17038 5778 687,'0'0'20,"0"0"-18,0 0 52,0 0-26,0 0-28,0 0-2,-2 1 1,2 13 1,-2 7-25,2 4-31,0 4-155</inkml:trace>
  <inkml:trace contextRef="#ctx0" brushRef="#br0" timeOffset="36830.8482">18159 6017 938,'0'0'245,"0"0"-240,14-79 55,-14 54 108,0-1-93,-8 1-48,-10 6-2,-4 1-20,-3 7-5,-1 5 3,1 6-3,4 10-1,3 14 1,3 7-1,7 4 0,6-1-1,2-3 1,0-5 1,12-8-1,4-5-1,5-7-10,5-6-12,4-4 2,1-16 1,-1-8-2,-1-7 15,-1-8 7,-1-3 1,-3-6 2,-6-5 7,-4-6 12,-7-1-5,-4 3-7,-3 10 4,0 17 39,0 14-46,0 12-1,-4 8-5,-6 0-1,-3 17-5,-3 19 6,0 16 0,2 10 0,5 7 2,-1-2-2,5-5 1,2-5-1,3-12 0,0-6 0,14-9-5,10-7-2,7-9-39,3-8-33,2-6-17,-4 0 19,-5-14 35,-6-6 21,-5-4 10,-4-3 11,-3 0 1,-3 3-1,-1 6 9,-3 8 12,0 6 18,-2 4 11,0 0-36,0 7-12,0 13-2,0 4 3,0 1 3,1-1 2,3-4 4,1-4-4,3-4-7,-1-2-1,3-5 2,1-3-2,3-2-52,1 0-58,1-5-20,-4-9-189,-1-4-274</inkml:trace>
  <inkml:trace contextRef="#ctx0" brushRef="#br0" timeOffset="37133.3645">18574 5674 718,'0'0'338,"0"0"-336,0 0 2,0 0 23,0 0-15,0 0-4,0 12-4,-6-6-2,-3-1 0,0-3-2,2-2 3,-2 0 5,4 0 10,3-7 20,2-2 26,0-2 21,0 0-9,7 0-24,4 2-11,-2 2-20,0 3-13,-1 4-8,0 0-11,1 4-86,0 12-124,-2 1-219</inkml:trace>
  <inkml:trace contextRef="#ctx0" brushRef="#br0" timeOffset="37678.942">17752 6334 924,'0'0'208,"0"0"-174,0 0 123,72-5-16,-20 11-50,14 5-14,9 2-16,5 1-28,3-2-14,3-1-10,-5-4-5,-6-3-4,-13-2-3,-12-2-31,-13 0-34,-13 0-86,-13 0-93,-11-4-159</inkml:trace>
  <inkml:trace contextRef="#ctx0" brushRef="#br0" timeOffset="38481.6477">18097 6946 1212,'0'0'22,"0"0"-19,0 0 112,37-54-13,-37 35-72,0-3-4,-9-2-5,-10 1-16,-6 1-2,-2 5-3,0 4-2,1 6-3,3 6-1,5 1 6,2 1-3,3 11-1,2 4 3,4 3-3,6-1 3,1-1 0,5-4-3,11-2-5,7-3 0,4-5-9,2-3 9,1 0 1,1-7 4,-2-9 1,-2-3-3,0-5 6,-8-3 0,-1-4 2,-4-3 0,-4-2 5,-3-3 10,-5 4-1,-2 9 0,0 11 13,0 9-1,0 6-28,0 5 0,-2 17-12,-5 10 12,-1 7 0,3 6 1,5 1-3,0 0 2,0-4-1,4-5 1,8-5-2,3-8-25,1-6-22,1-5-31,0-6-6,-1-7 0,3 0-2,0-10-20,1-11 66,0-8 42,-1-2 49,-3-7 85,-3-2-27,-2 0 9,-4 8-8,-2 10-15,-3 9-20,-1 9-28,-1 4-17,0 8-28,0 17-2,0 12 2,-5 7 2,0 1-2,1-5 0,4-2 0,0-7 0,0-3-1,0-8 0,4-5-14,3-7-51,0-4-47,-1-4-91,1 0-122,0-11-283</inkml:trace>
  <inkml:trace contextRef="#ctx0" brushRef="#br0" timeOffset="38625.2673">18424 6821 1202,'0'0'67,"0"0"-55,0 0 123,91-2-95,-53 10-40,1 3-121,-6-1-258</inkml:trace>
  <inkml:trace contextRef="#ctx0" brushRef="#br0" timeOffset="39627.9322">16090 7944 1185,'0'0'58,"0"0"-49,0 0 180,0 0-75,0 0-58,0 0-20,0-23-9,2 23-17,3 7 0,1 4 17,3 7 9,3 3-15,1 5-7,2 5 0,2 5-5,-3 0-3,0-1 4,1-1-3,-3-2-2,-2-4-3,0-5 4,-1-5-2,-1-5 0,-1-4 4,-3-5-3,0-2-3,-4-2 5,4 0-1,2-2 8,5-11 0,6-7-9,3-6-1,6-7-3,2-5 0,-2-3-1,-4-7 0,-7-3 1,-12-4-1,-3-4-5,-5 10-4,-9 12-2,0 16 3,2 13-2,0 8-6,0 2 7,-1 21 5,2 11 1,4 4 2,6 0 1,1-3 0,0-6 0,5-6 4,4-6-2,4-5-2,4-3 0,8-5-2,2-1-94,4-3-171,0 0-353</inkml:trace>
  <inkml:trace contextRef="#ctx0" brushRef="#br0" timeOffset="40579.9866">16807 8201 210,'0'0'547,"0"0"-474,0 0 47,0 0 56,0 0-48,0 0-3,6-1-7,0 1-8,4 0-21,4 0-7,2 2-35,2 1-15,0 0-9,1 0-14,3 2-7,-1-2-2,2 1-5,-1-1-29,-3 0-77,-4-1-144,-5 0-218</inkml:trace>
  <inkml:trace contextRef="#ctx0" brushRef="#br0" timeOffset="40748.1874">16864 8310 1177,'0'0'301,"0"0"-298,0 0 67,0 0 17,88 0-84,-56 3-3,0 7-156,2 3-298</inkml:trace>
  <inkml:trace contextRef="#ctx0" brushRef="#br0" timeOffset="41497.8973">17708 7951 1030,'0'0'60,"0"0"90,0 0 86,-3-61-99,3 55-46,0 6-29,0 0-37,0 11-11,0 13-6,0 8 18,0 7 2,-2 2-7,-1 5 0,-1-1-6,-4 0-8,1-1-4,-2-4-1,1-5-1,-1-5-1,2-6 0,3-6 0,0-6 0,3-6 0,1-4 0,0-2 1,0 0 3,0 0 4,0-6-3,3-5-1,4 1-2,3 1 5,2 1 2,0 2 1,3 3-1,4 3-2,2 0-3,5 1-2,0 9-2,-1 2 2,0 0 0,-4-3 0,-2-2-2,-4-2-1,0-4-4,-1-1-34,2 0-46,2-6-78,3-6-242,5-4-635</inkml:trace>
  <inkml:trace contextRef="#ctx0" brushRef="#br0" timeOffset="42299.076">18673 8173 1380,'0'0'30,"0"0"-18,0 0 93,11-69-31,-16 46-37,-10 1-10,-6 2-12,-3 5-10,-4 7-3,-2 5-2,-2 3-1,1 13 0,0 10 0,7 8-1,7-1 2,9 0-1,8-4 1,0-5 0,8-4-1,9-7-1,3-2 2,1-6 1,3-2-1,2-6 3,6-16-3,4-11-5,2-8 3,2-8 2,1-5 2,-2-10-1,-4-5 0,-7-4 6,-8 6-1,-9 13 5,-4 14-11,-4 14 2,-3 14 2,0 7-4,0 5-3,0 1-7,-3 21-3,-8 14 12,-1 16 1,1 12 0,4 4 0,3-3 0,4-9-2,0-9 0,10-8-5,9-9-15,4-5-18,2-8-6,1-8 2,-2-7 20,-1-2-2,0-10 3,-3-10-9,-3-7 22,-3-1 9,-4-2 1,-3 6 3,-3 5 20,0 8 3,-3 6 6,-1 5-3,0 2-26,0 16-3,0 9 0,1 2 0,1 0 2,3-5-2,3-4 0,-1-4-1,0-7 0,4-5-44,0-4-73,-1-4-96,1-13-194</inkml:trace>
  <inkml:trace contextRef="#ctx0" brushRef="#br0" timeOffset="42562.9807">19207 7745 1147,'0'0'33,"0"0"-30,0 0 110,0 0-43,0 0-61,0 0-7,-9-6 2,4 6 16,3 0 3,2 0 30,0 0 22,0 0-10,0 0-5,0 0-33,3-4-19,2 2-8,1 1-6,2 1-34,0 4-98,-2 11-165,-6 8-367</inkml:trace>
  <inkml:trace contextRef="#ctx0" brushRef="#br0" timeOffset="42860.5002">18458 8419 1015,'0'0'134,"0"0"-133,0 0 160,0 0 11,0 0-72,0 0-49,53 5 2,7 6 13,15 1-23,10-1-7,7 0-4,-2-3-13,-2-2-13,-11-1-6,-18-3-25,-16 0-62,-16-2-242,-13 0-496</inkml:trace>
  <inkml:trace contextRef="#ctx0" brushRef="#br0" timeOffset="43603.0795">18682 9011 1181,'0'0'311,"0"0"-300,0 0 91,0 0 41,0 0-81,11-69-45,-30 49-9,-7-2-7,-3 5 1,-2 7-1,2 7-1,4 3-2,5 3 1,4 12 0,4 7-1,5 1 2,5 4-1,2-3 0,3-1 1,12-2-1,8-7 1,0-5-1,6-9-4,3 0-16,5-16-11,3-15-10,1-8 10,-2-7 17,-4-5 15,-8-2 2,-8-5 11,-9-3 16,-10 7-5,0 12-7,-4 14 0,-8 17-9,1 11-3,-1 12-5,-4 28-2,2 22 2,5 16 2,9 7 0,0 1-2,12-6-2,11-9 1,8-8-2,6-16-13,6-13-33,6-14 4,0-16-2,0-4-2,-8-21 5,-6-16 21,-8-7 18,-4-9 5,-8-9 4,-7-2 14,-4 0-12,-4 11 12,0 14 34,0 16-11,0 12-14,-2 9-11,-2 5-12,-3 23-4,-2 16 0,0 13 3,1 9-2,4 5-1,2-4 1,2-6 0,0-12-2,1-8-5,9-11-76,-1-10-57,-1-11-136,-1-7-226</inkml:trace>
  <inkml:trace contextRef="#ctx0" brushRef="#br0" timeOffset="43763.0012">19173 9021 1328,'0'0'185,"0"0"-180,71-5 61,-34 5 24,8 1-90,0 5-6,-3 0-125,-7 0-196,-3-3-578</inkml:trace>
  <inkml:trace contextRef="#ctx0" brushRef="#br0" timeOffset="50397.4887">15854 7389 983,'0'0'7,"0"0"-5,0 0 99,0 0-1,0 0-38,0 0-62,0 0 2,6 53-2,-1 1 28,-4 11 3,0 12-11,1 11-13,2 5 8,4 1-9,5 0-1,1-6-3,4-4 2,1-3 0,-2-5 0,1-4 0,-2-6 0,-6-6 0,-1-5-3,-3-5-1,0-1 1,-2-5 3,-1-4-3,0-4 0,-1-3-1,1-3 0,1-3 1,1 1-2,-2-2 2,2-1-1,-2 0 0,0-4 0,1 0-1,-2-6 2,1-1-2,-1-3-2,1-4 0,-1 0-3,2-2-5,-1-1 5,3 0 5,3 1 0,2-1 2,3 2-1,6-1 3,8 0-1,10 2 0,10-1 1,16 3-1,14 0 0,12 0-2,7 2 9,2-1 11,-2 0 13,4 1-24,4 2 21,0 1-21,0 5-5,8-2-3,1 3 1,7-2-2,7 1-28,3-3-6,3-1-19,-2-2 34,4-1 16,-2-1 3,-5-1 0,-2 0-2,-9-1-3,-4 0-65,-4 2 62,-4 0 6,-4-2-17,-4 1-22,-13-2 16,-8 1 16,-11-2 4,-11 2 4,-5 0-4,-6 1 1,-2 1-25,-7-4-9,-4 2 1,-5-2 7,-4-3 12,-8-2 15,-5-2 3,-3 0 1,-4 0 1,-1 0-2,1-4-7,1-1-26,1-1 13,3-1 20,1 1 16,0-3-8,1 4-5,-2-3 33,-2-2 11,0 0-11,0-5-26,-2-2 11,1-3 4,-1-3-6,1-6-8,1-7-10,2-8 1,0-7 0,0-10-2,1-7 0,-1-8 0,0-10 2,0-7 10,0-6 24,2-3-28,-2 1-8,2 1 0,2 7 9,-2 0-5,-2 7 9,-1 4-2,-3 5-3,0 7-6,-1 3-2,0-1-3,2 5-25,-1 4-6,-1 9 15,0 10 8,-2 11 10,0 9 0,0 8 1,0 4-1,0 4 1,-7 0-9,-6 1 3,-6 3 4,-5 0 0,-6 0 2,-9 0-1,-9 9 1,-12 1 0,-14 0 0,-10 1 1,-13-1-1,-13 2 2,-8-4-2,-3-3 0,-6-3 0,4-2-2,-3-2 2,-1-10 0,-7-1 1,-5-2 0,-7-1-1,-8 4 0,-3 1 0,-1 3-2,-5 1 1,3 3 0,5 0-32,8 1-28,12-5-13,12-3 43,17-7 23,19-1 7,18-6 1,14 0 3,10 0 0,7 3-3,6 1 1,3 4 1,8 2 5,2 1-7,6 4-1,2 0 1,2 3 0,3 1-2,-1 2-1,2 1 1,-2-2 0,-3 1-38,-1-1 5,-2 1-33,1 0-1,-1 2 49,4 1 16,4-1 2,-2-2 2,1 1 13,1-1 19,-4 1-7,-3-3-11,-6 1-1,-7-1-10,-7 1-2,-6 1 0,1 2 10,2-1 5,5 3 15,4 0 15,-1 0-3,-1 0-12,1 0 14,-2 0-22,2 0-11,2 0-3,4 0 1,2 0 3,2 0-11,3 0 1,2 0-3,2-2 4,3-1 0,1 1 0,2 1-4,1 0 0,-1 1-28,-6 0-57,-2 0-8,-3 0-15,1 3 4,1 3 26,5 0 9,7-2 2,1 2-109</inkml:trace>
  <inkml:trace contextRef="#ctx0" brushRef="#br0" timeOffset="63336.59">17719 8369 778,'0'0'146,"0"0"-145,0 0 42,82-3 98,-57 1-61,-2 1-24,-1 1-13,-5 0-12,-2 0-11,-5 0 9,-4 0-16,-1 0-4,-5 0-5,0 0-3,0 0-1,0 0 4,0 0-4,-7 0-1,-10 0-8,-7 0 7,-7 2 1,-1-1-12,4 0-2,3-1 9,5 0 5,4 0 1,6 0 0,4 0 3,5 0 8,1 0 30,0 0 6,0 0-4,0 0-5,10 0-25,5 0-12,7 0-1,3 1 0,1 2 0,-3-1 1,0 1-1,-5 0 0,-6-1-1,-3 0 0,-7-1-2,-2-1-12,0 2-29,-12 0-28,-12 1 31,-5-2 17,-2 2-19,2-3 4,4 0 25,5 0 3,8 0 11,3 0 0,7 0 0,2 0 7,0 0 25,9-4-32,11-1-40,6 2-111,5-1-263</inkml:trace>
  <inkml:trace contextRef="#ctx0" brushRef="#br0" timeOffset="79340.2448">5016 5309 442,'0'0'104,"0"0"-85,0 0 41,0 0 12,0 0-14,0 0-19,0 0-11,0 0-10,0 0 1,0 0 1,0 0-3,0 0-1,0 0 9,5 0 4,-1 0-11,0 0 3,2 0 0,0 0 1,1 0-1,4 0-6,-1 0-6,3 0-5,-1 0-1,2 0 2,-1 0-5,1 0 1,-1 0 0,1-2 3,-1 1-4,-1 1 1,0 0-1,-2 0 3,0 0-1,3 0 4,1-1-1,2 1-1,0 0-4,0-1 1,2 0-1,-7 1 0,3-1 2,-5 1 0,-1 0 3,0 0-3,1 0-2,1 0 0,1 0 1,3 0-1,-1 0 1,-2 0-1,3 0 0,-2 0 0,3 0 1,-1 0-1,0 0 0,-1 0 0,-2-1 0,1 1 1,1 0-1,0 0 0,0 0 1,-1 0-1,-1 0 0,0 0 0,2 0 0,1 0 0,5 0 1,-1 0-1,4 0 0,-1 0 0,0 0 0,1 0 0,-4 0 0,3 0 1,2 0-1,2 0 0,2 0 2,1 0-1,-4 0-1,-1 0 0,-2 0 0,-1 0 2,-1 0-2,0 0 1,2 0 0,2 0 1,2 0-2,2 0 0,0 0 0,-2 0-2,-2 0 2,0 0 2,-1 0-1,2 0 2,0 0-1,4 0 0,-1 0 1,-2 0 2,0 0-1,-4 1 0,-1 2 0,0 1 0,-1 0-3,0 1 0,1-1 1,0 1-2,-1 1 2,-2 1-2,0-2 5,-4 2-3,-4-1 2,2 3-2,-4 2 2,1 2-3,-2-1 2,-1 5-2,1-3-1,-3 1 1,-1 2-1,0 1 3,-2 2-1,0 1-2,0 0 1,0 2 1,-4-2 0,-5 0 0,2-1 0,-4-2 1,-1 0-3,-2-1 1,-2-2-1,-1 1 0,-2-1 1,-1 0-1,-3-1 0,-2-2 0,-2 0 1,-1 0-1,-1-1-1,1-1-4,1-1 1,2-3 0,-3 0 2,-1-4-2,-3 1 0,-4-3 3,-3 0-3,-2 0 1,2 0 3,1 0-1,9 0 1,5 0 0,7 0 0,5-3-1,1-1 1,6 1 0,0-2 0,1-1 0,3-3 2,1 1 0,0-2 3,0-1-4,8 0 2,5-2 8,8 0-8,1-1-2,1 2 4,0 1 5,-1 3 3,-2-1-6,-3 4 2,4 0-3,-1 1-3,3 0 1,4 4-1,-2-2-1,1 2 2,-2 0 2,1 0 13,-2 0-2,-2 2-2,1 2 5,-2 1-5,0 0-5,-3 2-3,2 0-2,0 2-3,0-1 2,1 3-1,-1-1 3,-1 1-1,-4 1-1,1-1 5,-3 2-5,-3 1-1,-2 3 1,-2-2-1,-1 2 0,-4 1 0,0-1-2,0 0 1,0 4-1,-7-2 0,-4 3 0,-3 2-1,-6-1 0,-4-1 1,-4 2-1,-6-3 1,-3 1 0,-2-2 1,0 0-2,-2-4 0,1 0 0,-1-3 1,-1-3 0,-1-3-1,-2 0-3,4-4-8,0-2 0,6-1-4,4 0 11,3 0 2,8 0-6,2-6 3,8-1-4,4 0 2,3-3-1,3 0 3,0-3-3,2-2 5,11-4 1,5 1-47,3 1 49,1 2 4,3 2 2,-2 1 4,1 1 1,3 4-8,1 1 0,4 1 1,5 2 0,-1 3 3,4 0-3,-6 0 12,-1 10-4,-1 1-2,-3 0 3,3 0-1,-2 3-6,-1 0-4,1 1 2,-1 2 4,-3 1-2,-4-1-1,-3 2 1,-4 0-3,-1 3-2,-3-2 1,-4 3-1,-4-2 1,-1 2-2,-2-2-3,0 2 3,-7-1 1,-9 1-1,-3 1 1,-7 0 0,-6 2-1,-4-1 1,-4-3-1,2-1 0,-1-5 0,1-3 0,1-3-3,-4-3 1,-2-2-3,-2-2 0,1-2-4,1-1-1,6 0 1,8 0 5,8 0-1,3 0-9,7-4 2,1-3 11,3 0-1,1 1 1,4-2 1,-1 2 0,2-1 1,1 1 1,0-1 2,6-1 5,14 1-2,11 1-6,9 0 1,3-1-2,3 2 4,-5 1 9,-2 0 7,-1 3-10,-3 1 2,1 0-8,-2 0-1,1 3 1,-2 7-3,-1 2 0,-1 0-1,-3 3 1,0 1 0,-4 0 0,0-1 1,-7 3-2,1 0 6,-5 0-3,-2 3 4,-3 0-5,-2-1-2,-3 2 1,-3-1 0,0 2-1,-1-2 0,-13 1 0,-5 0 0,-6-1-2,0-1 2,-7 2-2,-2-1 2,-3-2-2,-1 1 2,2-3-15,0-3 11,1-1-11,1-3-7,-4-2 0,-3-2 13,-3-4 3,-2-2 0,0 0-1,2 0 5,3 0 0,5 0-1,6-1 1,7-4-6,7 2 5,5-1-5,5-2 3,5 0 5,1-1 9,0 0 3,9 0-12,4-2 6,1 1-1,4 3-5,3-2 0,6 2 0,6-2-2,7 1 1,5 0 1,3 1 1,0 1-1,-2 2 1,-3 2 2,-7 0 8,-2 0 1,-1 0-7,-2 7 1,-1 2-4,-3 1-1,0-1 0,-3 1 0,-6 2-1,-1 0 1,-4 1-1,-2 2 3,-4 1 2,-1 2 2,-4 2-1,-2 0-3,0 3-1,0 2-2,-11 0 2,-5 1-2,-5-4 1,-3 1-1,1-4 0,-3-4 0,0-1-1,1-3-2,-2-2-3,3-1 2,1-2 0,-1-2-1,3 0-5,-2-2-6,-3-2 1,-2 0 2,-4 0 1,-1 0-6,-1 0 9,2 0 9,1-2-2,2-3 0,4 2-14,3-2 5,5 1-13,8 1 8,4 0-6,5 1 18,0-2 4,0-2 11,2 1-1,8-3-8,6 1-2,4 1-8,2 0 6,6 0-4,4 5-14,9 0 11,4 1-2,2 0-2,2 0-12,-2 2 12,-3 4 11,-3 0 2,-7 1 1,-2 2 12,-6 0 5,-2 1-9,-3 0-5,-1 1-4,0 0-8,-5-2 0,-2 0-4,-2 0 6,-4-2 6,0 1 0,-7 0 1,0 0 3,0 1 2,-10 2 5,-8 3-4,-4 0 3,-3 1-1,0 1-5,-3 0 3,6 1-5,-1 0 6,2 0-6,3 0 1,0 1 2,4-1-4,1 2 2,1-1 5,1 0-6,2-2 0,0-1 1,2-2 2,5-1-2,0-2 1,2 1 3,-1-3-5,0 0-1,0-3-1,1-1 3,-2 0-2,2-2 0,0 0 0,0-1 2,0 3 6,0 0-6,0-2 3,0 2-6,2-1 1,-2-2 0,1-1 0,0 0-1,-1 2-1,0-2 0,0 0-3,0 0-16,-4 0 11,-5 0 9,0 0 0,-3-5 0,-1-1 0,-1 2 0,-2-1 3,-5 0-2,-2 0 0,-8-1 1,-6-1 5,-10 1 4,-5-3-3,-10 0 50,-11-4-37,-9-1-15,-16-4-6,-15-1-1,-15 2-4,-8 4-36,3 5 13,15 5 22,15-2 5,19 1 1,16-1 35,12 1 24,7-1 9,13 0-9,7-3-26,6 3-20,5 0-8,6 0 1,3 2 0,7 1-1,2 2-2,0-2-3,0 2 0,7-2-14,2 2-4,0 0-9,-2 0-13,-1 0-4,-1 0 1,-1 0 1,1 0-1,0 0 10,-1 0-8,7-2-15,-2-1 4,4-1 0,2-2-47,-1 0-33,2-2-46,0 1 35,-3-1-47,-1-1-153</inkml:trace>
  <inkml:trace contextRef="#ctx0" brushRef="#br0" timeOffset="80487.9113">5299 5370 324,'0'0'224,"0"0"-165,0 0-8,0 0 30,0 0 30,0 0-41,0 0-17,-12-8-10,8 6-8,-1-1-7,-4 0-13,-5 1-8,-2 1 1,-8-1 0,-8 2 5,-4 0 3,-6-4-2,-1 2 0,0-1 2,-3-3 4,-1 2 4,-2-2-7,1 1 6,1 0-5,1 0 4,5-1-5,0 2-2,3 1 1,2 0-4,4-2-4,5 3 1,6-4 0,4 4 4,6 0-3,0 2 1,4 0 3,0-3-7,0 3 2,0 0-5,-1-2 0,3 2-2,1 0 0,3-2 3,0 2-4,1 0 0,0 0 1,0 0-1,0 0-1,0 0 0,0 0 0,0 0-2,0 0 2,0 0 0,0 0-3,0 0-6,0 0-15,0 0-14,0 0-6,0 0-3,0 0-15,0 0-3,0 0-18,0 0-88,6 0-26,1 0 29,4 0-213</inkml:trace>
  <inkml:trace contextRef="#ctx0" brushRef="#br0" timeOffset="87630.8578">18273 3689 339,'0'0'130,"0"0"-118,0 0 12,0 0 87,0 0-17,0 0-31,0 0 0,0 0 20,8-18-16,-8 16 9,0 1-20,0 1-12,0 0-17,0 0-7,0 0-1,0 0-9,0 0-2,0 7 3,2 10-2,-1 9 27,1 1 16,-2 2-28,0 0-2,0 2-3,0-1 1,0 2-6,0 0 1,0-2 12,0 0-8,0-4-9,-2-3 10,-2-3 0,1-2-9,3-3 2,-2-5-7,2-1 9,-1-1-1,0-2-8,1-2 5,0 0-10,-3-1 7,3-1-4,0-1-1,-2 0-1,2-1-2,0 2 0,0 0 4,0 0-1,0 0-2,0 0 1,0-2-1,0 1 1,0-1-1,0 0-1,0 0 3,0 0 1,-1 0-1,1 0-2,0 0 7,-1 0-3,1 0-2,0 0-2,0 0 3,-1 0-2,1 0-2,0 0-17,-2 0-74,0 0-110,1 0-281</inkml:trace>
  <inkml:trace contextRef="#ctx0" brushRef="#br0" timeOffset="89081.2265">18092 5358 679,'0'0'30,"0"0"-25,0 0 61,0 0 70,0 0-51,0 0-27,1-2-16,5 1-3,5 0-9,5 0-19,9-1-3,4-2 8,2 2 0,-3-1-7,-4-1-2,-8 2 11,-3-1-7,-5 3-2,-4 0-3,0 0-4,-4 0 0,0-1-3,0 1 1,0 0-25,-2 0-10,-9 0 2,-4 1 27,-5 4 3,-2 0-4,-1 1 6,0-3-5,1-1 4,4 0 2,4-2 0,3 0 0,6 1 0,4-1 2,1 0 18,0 0 9,0 0 4,0 0 0,0 0 5,6 0-28,5 0-10,5 0-5,4 0-4,3 0-16,-5 0-5,-7 0 9,-4 0-1,-5 0-2,-2 0-3,0 0-3,0 0-8,0 0-50,-3 0 9,-5 0 35,-1 0 25,-2 0 17,0 0 0,2 2-3,0-1 5,4 0 0,0-1 0,3 0 0,0 0 4,2 0 14,0 0-1,0 0 0,0 0-17,0 0-12,0 0-97,5 3-84,3-2-124</inkml:trace>
  <inkml:trace contextRef="#ctx0" brushRef="#br0" timeOffset="92484.1389">16021 3431 881,'0'0'0,"0"79"-7,12-11 7,2 17 7,1 17-2,-1 7-1,-4 7-3,-8 0 4,-2-4-5,-3 1-2,-10-6 2,1-5-1,1-8-3,4-10 3,4-8-56,2-11 7,1-9 3,1-12-9,9-11 31,3-10 23,-1-8-3,-5-8 5,0-7-10,-2 0-10,1-11-38,-2-12-330</inkml:trace>
  <inkml:trace contextRef="#ctx0" brushRef="#br0" timeOffset="93557.2819">16154 3484 572,'0'0'17,"0"0"-17,0 0 5,61-18 49,-37 12-17,6 1-7,8 0 15,13 0-29,11-2-15,13 1 26,17-1-13,13 0-14,16 4-2,18-3-11,10 4-27,11 2-36,0-2 55,-8 2 21,-12-2 70,-16 1-61,-15 1-9,-10 0 0,-9 0 0,-3 1-1,-7 3-4,-9 2-18,-13-1 13,-19-1 6,-14-1 4,-7-3-1,-4 3-18,0 0 15,2 0-1,6-2-4,4 2-10,1-3-8,-2 0 27,-3 0 0,-3 0 3,-1 0 13,-3 0 3,-1 0 0,0-2-5,-1 1-9,-3 1-2,-4 0-1,-2 0-1,-2 0-1,0 5-1,-2 11 1,0 12 1,0 19 8,-7 18 16,-5 20-10,-1 15 8,2 9-19,8 7-4,1 0-3,2 2 1,0 4 2,0-6-3,0-2 2,-7-9 2,-2-10 0,-3-10-1,3-13-1,0-8 1,4-8 1,-1-6-1,2-7 0,-1-5 0,0-5 2,-2-7-1,-3-5-1,2-5 0,-1-3 3,2-5-2,0-4-1,-2-3 2,-4-1 0,-2 0 10,-4 0-1,-4 0-6,-1-3-4,-5 1-1,-14-2 2,-14 0-1,-16 1 7,-19 0 15,-15 3-14,-8 0 12,-10 0-17,-1 0-4,-1 4-3,-4-2-46,1-2-20,-4-2-14,-2-12-3,2-3-48,-4 2-36,1 0-7</inkml:trace>
  <inkml:trace contextRef="#ctx0" brushRef="#br0" timeOffset="93680.0442">16249 5225 135,'0'0'39,"-94"-4"-39,74 2 0,9 2 68,8 0-3,2 0-61,1 0-4,0-1-24,0 1 6,8 0 1,4 0-65,1 0-39</inkml:trace>
  <inkml:trace contextRef="#ctx0" brushRef="#br0" timeOffset="97000.6698">11279 10048 358,'0'0'215,"0"0"-201,-11-61 37,10 47 33,1 3 32,0 5-1,0 3-35,0 3-7,0 0-35,-2 0-24,0 17-4,-1 13 4,-1 20 45,4 9-8,0 12-12,0 8-22,3 5-8,5 2 1,0 6 6,0 0 4,2 1-2,-1 1-5,0-5-5,1-7-5,-2-6-2,-2-3 1,0-4 1,0-1 2,-1-7 2,-1-5-4,0-5 1,2-6-2,-2-3-1,3-7-1,-3-4 1,-1-4 0,2-5 1,-2-3-2,0-2 3,-1-3-2,-2-1 1,0-4-2,0-3 0,0-3 1,2-2-1,-2 0 0,0-1 0,0 0 1,0 0 0,0 0 0,0 0-1,0 0-1,0 0-21,0-3-36,-2-10-70,-8-6-41,0-4-98,-2-7-89</inkml:trace>
  <inkml:trace contextRef="#ctx0" brushRef="#br0" timeOffset="98621.1628">11377 9937 55,'0'0'123,"0"0"-94,0 0-13,0 0 15,0 0 3,0 0-14,22-10-13,-19 10 1,-1 0-7,-2 0-1,2 0 0,-2 0 0,1 0-1,0 0-7,-1 0-9,1-1 2,1 0 8,0 1-25,0-1 0,-1 1 26,1 0 5,0 0-4,-2 0 3,0 0-1,0 0-7,0 0-18,0 0 15,0 0 13,0 0 4,0 1 3,-2 1 17,0-1-3,0 1 14,-1 0-12,1-1-12,0 1-1,2 0 16,-1-2-11,-1 0 3,2 0 23,-4 0 8,1 0-21,-1 0-17,-1 0 4,1 0 2,2 0-13,0 0-2,1 0 6,-1 0 14,2 0 2,0 0-4,0 0 2,3 0 23,9 0 12,3 0-14,6 0 3,7 0 4,7-4-1,5 2 6,4 1-16,6 1-2,9 0 3,0 0-3,3 0-17,-3 0 1,-3 2-8,0 1 3,2-1-9,2-1-3,-1 1-2,0 0-2,0 0 0,-2 1 0,0-1 0,-5 0 1,-2-2 0,-3 0 0,-2 0-1,0 0 1,3 0-1,0 0 0,0 0 0,-1 2-1,-1-2-1,0 2 1,0-2-1,0 0 2,-2 0-2,-3 0 0,-1 1 1,-4-1 1,1 3 0,2-2-1,0 1-4,4 2-4,2-4-24,1 2 15,2-2-2,-5 1 17,0-1 3,-2 0 1,-2 0-1,-1 0 0,0 0 0,-2 0 0,0 0-1,-1 0 1,1-3-1,-2-3 0,-2 4-1,-3 0 2,-5 2 0,0-1 0,1-1-8,-3 2-33,-5-2 40,-4 2 0,-3 0 1,-4 0 0,-3 0 1,-1 0 0,-2 0-1,0 0 0,0 0 1,0 0-1,0-2 3,0 1 0,0 1 3,0 0 3,0 0 1,0 0-1,0 0-1,0 0-4,0 0-4,0 1-8,0 10-24,-9 0-148,-8-2-190</inkml:trace>
  <inkml:trace contextRef="#ctx0" brushRef="#br0" timeOffset="100036.3797">8462 9953 1009,'0'0'98,"77"-20"-96,-6 9 3,19 4 54,10 3 56,7 3-20,-2 1-21,0 0-52,-5 1 4,-4 3-3,-8 1-12,-15-1 1,-19 1 0,-19-1-12,-15 1 1,-11-3-1,-8-1-3,-1 1-2,-1-1-8,-16 0-7,-6 1 9,-7-1-15,-2-1-30,0 0-16,1 0-7,-2 0-5,1 0 37,1 0 8,3-2 8,1 0 3,5 1 9,4 0 10,6 1 7,7 0 2,3-1 0,2 1 0,0 0 0,0 0-1,0 0-56,5 0-137,13 0-100</inkml:trace>
  <inkml:trace contextRef="#ctx0" brushRef="#br0" timeOffset="102565.7619">11402 11684 674,'0'0'84,"0"0"-65,0 0 95,0 0 47,0 0-53,0 0-58,86-7 2,-38 7-23,2 0 9,0 0 3,5 0 9,8 0-24,6 0-5,9 0-12,8 0-5,5 0 0,6 0 1,1 0 0,-4-2-3,-7 2-2,-7 0 9,-4 0-4,-3 0 2,-5 0-3,-2 3-4,-4 1 2,-7 0-2,-3 0 0,-2-1 0,0 1 1,0-2-1,5-2 0,1 0 0,4 0 1,1 0-1,0 0 2,-3 0-1,-6 0-1,-5 2 9,-4 2-7,-4 0 1,-4 2 1,-1-1-3,-4-1-1,-1 3 0,2-2-3,-3-2 3,2 2-1,-3-4 1,-2 0 0,-1 1-1,0-1 1,-1 1 0,-1-2 1,-4 1-1,-1 0 2,-3-1-2,-3 2-1,2 0-1,-4 0 2,-1-2-1,-2 0 1,0 0 0,-1 0 0,-2 0 1,-1 0-1,0 0 0,-2 0 1,0 0-1,0 0 0,0 0 1,0 0 1,0 0 0,0 0 1,0 0-1,0 0 2,0 0 1,0 0 5,0 0 2,0-4 2,0-3-5,0-4-5,0-4-4,0-5 9,5-7-8,1-5 0,1-8-1,0-4 1,0-9-1,-2-1 0,-3-1 0,0 3 0,-2 1-1,0-3 3,0-3 0,0 1-2,0 1 0,0 5 0,0 4 0,0 4 2,0 2-1,0 3-2,-6-1 1,-2-2 0,-1-2 0,2-4 0,3-1-2,4 4 2,0 5 1,0 7-1,0 3 0,5 5 1,1 2-1,-2 4 0,-1-1 0,-1 5 0,-2-2 0,0 1 0,0-2-1,0 0-2,-3-1 1,0 2 2,-2-1-1,1 3 1,2 1 0,-1 2 0,1 0 0,0 1-1,-1 0 1,0-1 0,1-1-1,-2 1 1,1-2-1,-1-1 0,0 0 0,1 0 1,-1 1 0,2 0 0,0 1 0,1-1 0,1-1 0,0 0 1,0-1-1,0 0 0,0 1 0,0 0 0,0 2 1,-2-1-1,2 1 0,-3-2 0,-1-1 0,2 2 0,0 1 1,-1 3-1,1 2-1,1 3 1,0 2 0,1-1 0,0 2-1,-2 0-8,2 0-39,0 0-70,16 13-176,15 0-86</inkml:trace>
  <inkml:trace contextRef="#ctx0" brushRef="#br0" timeOffset="117444.0827">8495 10036 299,'0'0'0</inkml:trace>
  <inkml:trace contextRef="#ctx0" brushRef="#br0" timeOffset="155350.0721">20646 7076 866,'70'-7'198,"26"4"-196,29 1-2,32-2 18,30 1 49,29-2-15,23 2-20,13-2-16,4 1 5,-2 1 44,1-1-19,3-1-34,1 1-4,-2 0-8,-7 1 0,-18 3 2,-18 0-2,-19 0 0,-26 0-3,-23 0 3,-20 0-9,-22-3-37,-22-3-13,-23 0-34,-27 1-52,-25-1-49,-11-2-35,-31-4-263</inkml:trace>
  <inkml:trace contextRef="#ctx0" brushRef="#br0" timeOffset="156063.1049">21181 5640 112,'0'0'947,"0"0"-947,0 0-19,0 0 18,0 0 1,5 75 43,5-23 5,-1 11-10,-1 8-4,-2 9 12,3 10-6,0 6-6,2 11-12,5 4 24,0 1-21,3 5-6,-1-1 3,0 5-1,0 2-4,0-1 8,1 4-9,-1-7-1,1-2-5,-1-6-7,-4-4-1,-3-6-1,-5-7 1,-1-7-1,-3-10-1,-2-11 1,0-9-2,0-9 0,0-10-49,0-9-13,4-10-91,3-12-68,5-7-188</inkml:trace>
  <inkml:trace contextRef="#ctx0" brushRef="#br0" timeOffset="158419.8649">21442 7071 614,'0'0'41,"0"0"-40,0 0 32,0 0 39,0 0 2,0 0-27,0-5-7,0 4-3,0 0 14,0-3-2,0 0-6,2-2-5,-2-2-17,2 1 13,1-3-3,0-3-13,1-2-7,0 0 9,2-5 3,0-1-17,0 0-3,-1-2 11,0-1-6,2-1-4,2-2 9,0-1-4,2-3-2,2-1-2,2-2 3,1-2-1,2-1 1,0-1-8,2-2 1,0 0 1,2 0-1,0-4 1,3 0-2,1 1 0,2-2 0,2 1 1,2-2 2,-1-2-3,1 2 1,1 3 2,-1 4-3,1 4 3,-1 1-3,3 3 0,0 3 2,2 3-2,-1 4 0,-2 3-2,-3 5 2,-4 1 0,0 5-1,-5 5-1,-2 1 2,-3 1-4,-3 0-1,0 5 0,-1 8 2,1 5-1,0 5 3,-1 3-2,0 6 3,-1 1 0,-2 3 0,1 4 0,-2 2 1,2 5 0,-3 2-1,2 4 2,-2 0-2,1 2 1,0 2-1,2 3-1,0 2 1,-1 0 1,2 1 2,0 0 2,0 3-2,1 3-3,1 3 7,1 3-7,2 0 0,-1 1 3,0-1 0,2 1 0,1 0 1,1-1-2,2 2-2,3-1 2,0 0-2,1 1 0,3 2-1,1-3 1,4 1 2,0-5 0,3-1-2,2-2 0,-1-4 0,3-3 0,-2-4-1,-1 0-1,0-4 2,0-6-1,0-3 1,-2-5 0,-1-4-1,-3-5 2,-5-5-2,-1-5 2,-4-6 0,-4-8-1,-3-2 1,-3-4 1,-3-1 1,0 0-1,-2-12 3,1-7-3,-2-5-2,-2-6-3,0-3-3,-1-2 5,-3-3 0,3-2 1,-1-4 2,2-3-2,-2-2 0,1 1 0,-1-4 0,0-3 0,3-2-1,-1-1-6,3-2 3,0-2-4,-2-3 2,4-4-1,-1 2 6,0-2 1,1 2-1,1-1-7,0-1 7,1-3 1,0 2-5,-1-2 1,2 0 1,1 0-2,1-2-4,-1-1 5,1 2 0,0 0 3,1 6-6,-1 2 7,0-2 0,0 1 0,0 0-7,0 0 0,-1 1-2,0 5-27,2 2 28,0 3 6,1 2 1,2 2 1,-1 6 1,4 3-1,2 5-3,-3 1 1,1 3 2,-1 0-4,-1 4-1,1 5 4,-2 1 1,1 5-1,-3 3-1,1 4 2,-2 4 2,2 3 0,0 4-2,0 0-2,0 0 2,-1 8-3,0 8-2,1 5-3,0 5 8,0 8-2,0 5 2,-1 4 0,-1 8 1,-2 5-1,-2 4 1,-3 4 0,-1 3 0,0 0-1,0 2 0,2 0-1,0 3 3,-1 2-2,0 1 0,1 1 2,-2 0 1,-3 3 6,2 4-2,0-1 1,1 2-5,2-1 4,0-2 5,0 3-11,3 1 13,0-1 4,-2-2-11,2-2 8,-1-1-4,-1-1-9,3-6 3,0 1 3,4-5-7,-1-2 0,1-2 2,2-5 2,-2-4-1,2-6-1,1-5 0,0-6-3,1-4 2,0-7-1,0-4 0,-1-6 3,0-4-4,-2-4-6,-3-8-64,-4-1-19,-7-16-68,-4-14-207</inkml:trace>
  <inkml:trace contextRef="#ctx0" brushRef="#br0" timeOffset="168670.6681">13539 12406 936,'0'0'116,"82"0"-110,-30 0 26,0 0 77,-2 0-9,2 0-52,-1 0-24,1 0 1,-1 5-8,-4 1-4,-2 0-5,-3 1-1,-1-1 1,3-2-4,0 2 3,-1-2 6,-4 0 3,-6-1-7,-6-1-2,-5 0-1,-3 0-4,-4-1-2,-3 0 3,-3 1-1,1-1-1,-3 1-1,1-1 0,1 2-1,0-2-1,-1 2 2,-1-1-1,-4-1 1,-3-1-4,0 1 1,0-1-3,0 0-4,0 1-8,-9-1 11,-6 0 0,-6 0-5,-3 0-10,0 0 2,-4 0 8,-1 0 3,3 0 5,4 0 4,6 0 1,9 0-1,4 0 0,3 0 7,0 0 0,0 0 7,0 0 3,1 0-2,6 0-3,2 0-8,-2 0-3,2 0-1,-3 0 0,0 0-1,-2 0-1,-1 0-27,-1 0-38,0 0-14,0 0-14,0-1-15,1-3-81,-1 1 2,-2 0-33,0-1-177</inkml:trace>
  <inkml:trace contextRef="#ctx0" brushRef="#br0" timeOffset="175924.938">6912 6409 1202,'0'0'51,"0"0"-50,0 0 59,0 0 62,0 0-43,0 0-44,0 0-27,18 5-3,-18-5-5,0 0-18,0 0-51,0-3-73,0-12-72,4-1-56,-1 1 36,0 2-232</inkml:trace>
  <inkml:trace contextRef="#ctx0" brushRef="#br0" timeOffset="176102.1535">6937 6164 866,'0'0'58,"0"0"-39,9-68 127,-8 56-24,-1 2-36,0 4-8,0 2-40,0 0-11,0-1-11,-1-2-16,-5-3-5,-1-4-88,-5-1-49,1-1-89,-1-2-123</inkml:trace>
  <inkml:trace contextRef="#ctx0" brushRef="#br0" timeOffset="176262.8904">6787 5829 772,'0'0'398,"0"0"-398,0 0 1,0 0 70,-13-61-3,6 52-53,-3-2-15,-4 0-6,-1 0-54,-6-1-80,-4 1-143,-3 0-184</inkml:trace>
  <inkml:trace contextRef="#ctx0" brushRef="#br0" timeOffset="176396.1619">6377 5559 1336,'0'0'0,"0"0"-18,0 0 18,0 0 22,-63-53-22,39 51-35,-5 2-119,0 0-252</inkml:trace>
  <inkml:trace contextRef="#ctx0" brushRef="#br0" timeOffset="176562.0588">5927 5612 1146,'0'0'0,"0"0"-79,0 0 79,0 0 0,0 0-14,-66 34-14,36-10-129,-5 2-62,-1 0-78</inkml:trace>
  <inkml:trace contextRef="#ctx0" brushRef="#br0" timeOffset="176792.5997">5535 6015 376,'0'0'279,"0"0"-277,-9 60 0,-2-36 28,-3 5-9,-2 1-16,-2 3-5,2 0-36,2-3-12,5-2 2,3-4 38,1 2 8,1-3 26,-1 2-26,2 0-22,1 0-57,2 2-48,0-1-15</inkml:trace>
  <inkml:trace contextRef="#ctx0" brushRef="#br0" timeOffset="176876.8749">5433 6586 299,'0'0'206,"0"0"-103,23 61-9,-17-43-60,3-2-34,0 0-32,3-2-304</inkml:trace>
  <inkml:trace contextRef="#ctx0" brushRef="#br0" timeOffset="177027.4975">5473 7027 883,'0'0'86,"0"0"-86,0 0-3,12 59 1,2-41 1,4 2-148,0 0-38,5-3-142</inkml:trace>
  <inkml:trace contextRef="#ctx0" brushRef="#br0" timeOffset="177183.2435">5740 7298 262,'0'0'237,"0"0"-237,61 39 119,-40-26-28,-3-2 6,3-1 13,-3-2-13,0 2-14,0-5-64,0-1-19,1 2-1,1-2-126,5 2-193</inkml:trace>
  <inkml:trace contextRef="#ctx0" brushRef="#br0" timeOffset="177313.2256">6248 7478 865,'0'0'0,"0"0"-188,65-29 145,-40 18 17,0 0-120</inkml:trace>
  <inkml:trace contextRef="#ctx0" brushRef="#br0" timeOffset="177774.34">6730 7233 1138,'0'0'0,"0"0"-55,38-57 55,-26 34 0,4-3-25,2-2-84,3 2-64,1-1 66,-1 5 37,-3 2 70,-2 1 8,-7 0 26,3-4 18,-4-2 31,0-4 65,-2-1-76,1-2-25,-2 0-36,-4 1-11,-1-1-1,0-1-22,0 1-12,0-2 22,-4 0 13,2 2-1,1-1 1,0 1 2,-2 2-1,1 3-1,0 7-36,2 4-26,0 5 5,0 1-34,13 2-12,-1 3 3,-1 1 45,-4 0 35,0 0-33,-3-4 53,-3-1 35,-1-2-30,0-1 28,0 3 1,0-1-30,0 1-4,0 1-94,-1-1-181</inkml:trace>
  <inkml:trace contextRef="#ctx0" brushRef="#br0" timeOffset="183932.8591">13374 12451 898,'0'0'65,"83"-14"-60,-24 7 23,9 2 77,7-2-28,3 4-36,4-1-2,2 2-1,4-1-5,-1 2 9,-3 1 1,-4 0-30,-9 0 9,-8 0 15,-11 0-15,-7 0-16,-7 3-4,-7-1-1,-6-1-1,-6 0 0,-6 1 1,-8-2-1,-2 0 0,-3 0 0,0 0-4,0 0-7,0 0-14,-13 0-7,-8 0 7,-8 0 14,-7 0 8,-5 0-5,-6 7-1,-4-3 6,2 1 1,5 1 1,13-2 1,12-3 0,12 1 0,7-2 2,14 0 4,26 0 4,22 0-2,18-2 16,9-1-11,0-1 11,-5 2 14,-2 0 5,-8 2-15,-7 0-9,-8 0-2,-16 0 16,-13 0-30,-15 0-1,-9 0-2,-6 0-1,-3 0-12,-21 0-30,-15 4 11,-15 0-7,-9-1 12,-7 1 3,-11 0 12,-7 0 12,-5 0 1,2 2 0,16-2 0,23-2 1,24-2 3,23 0 1,13 0 33,35-8-3,24-3-25,22 1 9,11-2 7,1 5 2,-3-2-1,-11 2-4,-8 5-11,-7 2-6,-19 0-2,-16 0-4,-19 0-1,-18 2-7,-3 6-32,-29 2-19,-22 3 22,-22 0-18,-12-3 8,-10 0-1,-3-2 29,4-2 18,14-3 5,25-1-5,30-2 16,27 0 5,17-5 39,38-7-29,28-3 1,16 0 3,9 2-7,-3 3 0,-4 4-12,-8 3-16,-12 3-1,-14 0-2,-19 0-21,-20 7-57,-16 5-12,-11 0-96,-16 0-15,-13-1-26,-8-4 12,1-3-53,3-4-85</inkml:trace>
  <inkml:trace contextRef="#ctx0" brushRef="#br0" timeOffset="184034.0007">15079 12421 43,'0'0'228,"0"0"-228</inkml:trace>
  <inkml:trace contextRef="#ctx0" brushRef="#br0" timeOffset="197126.6506">13500 11518 986,'0'0'168,"0"0"-165,0 0 3,0 0 59,0 0 90,0 0-75,0 0-52,0 0-11,14 0-2,-14 0 1,0 0-6,0 0-6,0 0 1,0 0-5,0 0 2,0 0 1,0 0-3,0 0 1,0 0 0,0 0 0,0 0-1,0 0 1,0 0 0,0 0-1,0 0 0,0 0 0,0 0 1,0 0 0,0 0 0,0 0 0,0 0 0,0 0 0,0 0 1,0 0-1,0 0 0,0 0-1,0 0 0,0 0-1,0 0-15,1-8-90,7-3-120,5-9-226</inkml:trace>
  <inkml:trace contextRef="#ctx0" brushRef="#br0" timeOffset="197922.5139">13382 10553 445,'0'0'262,"0"0"-248,0 0-13,0 0 9,0 0-2,0 0-8,-20 4-55,20 0-68,0 0-182</inkml:trace>
  <inkml:trace contextRef="#ctx0" brushRef="#br0" timeOffset="203462.5747">13873 10851 544,'0'0'3,"0"0"-1,0 0-2,0 0 47,0 0-15,0 0-32,0 0-8,0 3 2,0-3 5,0 0-2,0 1-51,0-1-110</inkml:trace>
  <inkml:trace contextRef="#ctx0" brushRef="#br0" timeOffset="216211.3249">13445 10401 93,'0'0'913,"0"0"-897,0 0-14,0 0 59,0 0 0,0 0-27,0 0-21,2 0-3,-2 0 4,0 0 8,0 0-6,0 0-12,0 0-4,0 0-17,3 0-91,4 0-181,3 0-325</inkml:trace>
  <inkml:trace contextRef="#ctx0" brushRef="#br0" timeOffset="219920.3721">11363 10176 124,'0'0'19,"0"0"-19,0 0 58,0-67-56,-9 53 14,-2-1-4,-1 2 9,-1 3-21,-1 1 6,3 1 6,1 3-12,4-1 18,4 4 2,2-1 34,0 2-29,0 0-15,0-1-7,2 0-3,3 1-2,-1-1 2,0 0 2,-1-1-2,1 1 4,3 1-2,-2 0-2,0 1 0,-1-2 0,-2 1 1,0-2-1,1 1-1,-2-1-14,1-1-31,-2-2-10,1 0 38,1 0 18,1-1 9,1 1 12,-1-1 65,1 3-26,-2 0 2,0 1-30,-1 1 2,1 0 14,-2-1 8,2 0-35,0 0-18,0 1 19,-2 0 14,0 1 28,0-1-9,0 2-19,0 0-2,0-2-13,-2 2-11,-5-2-10,-3 0 0,-4 2-4,0-1-1,-2 0 0,1 0 1,1-1 2,1 0 1,-2-1 0,4 1 2,-1-1-1,3 0 0,0-1 0,2 1 2,3 1 0,1-1 8,1 1 7,2 0 4,0 2 12,0 0 5,0 0-5,0 0-14,0 0-7,0 0-6,0 0 1,0 0-2,0 0-2,0 11 0,5 5 9,-1 4-1,1 4 0,-1 2 5,-2 3-2,-1 4 14,1 5 3,2 6-15,3 0-8,4 2-3,1 1-5,0 3-4,3 1-102,0-3-185,2-7-415</inkml:trace>
  <inkml:trace contextRef="#ctx0" brushRef="#br0" timeOffset="225220.5957">13646 12428 843,'0'0'132,"0"0"-62,0 0 31,0 0 35,89-20-4,-37 13-50,13 2-19,6-1-27,5 0-16,-4 3-1,-8-1 2,-5 2-13,-8 1 5,-4 0-7,-8 0-6,-5 1 0,-9 0-6,-10 0 0,-7 0-8,-4 0-11,-4 0 0,0 0-25,0 0-4,0 0 10,-9 0 16,-9 0 6,-9 0 19,-8 0-1,-10 1 2,-6 1 1,-7 6 1,-1-2 1,5 1-1,14-2 3,17-1 0,17-4 9,10 0 40,33-5 47,29-9-71,24-5-19,16-2-1,5 2 33,0 3-15,-6 1-26,-3 8-36,-12 3-177,-20 4-327</inkml:trace>
  <inkml:trace contextRef="#ctx0" brushRef="#br0" timeOffset="225837.0821">15008 12405 1255,'62'-11'2,"2"5"-2,2-1-44,-4 3 43,-5 2-1,-7 2-189,-7 0-307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23T10:08:46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5842 2738 891,'0'0'56,"0"0"-45,0 0 8,0 0 138,0 0-23,0 0-41,0 0-22,67 0-28,-4 0-12,24 0 21,19 1-8,15-1-17,8 0-17,3 0 9,-2 0 1,-9 0-9,-14-1 2,-14-1 1,-25 0-2,-20 0-7,-22 2-5,-17 0 0,-9 0-1,0-2 1,-10 0-3,-21-3-9,-15-2-7,-14 0 4,-9-1-1,-7 3 5,-7 1-1,-4 3 7,-5 1 3,-1 0 2,6 0 1,10 3-1,14 2 0,21-1 2,20-4 1,15 2-2,7-2 7,5 0 29,27 0-20,20 0-10,23 0-6,14 0 5,8 0 6,-1 0-1,-3 0-5,-2 1 2,-9 3-5,-4 0 3,-17 1-3,-14-2-3,-21 0-1,-14-1-2,-12-2-1,0 1 2,0-1-7,-12 0-2,-8 0-4,-12 0 12,-4 0 2,-2 0-8,5-3-7,8 1-18,11 0-22,7 2-23,7 0-23,0-1-68,3-3-82,11-1-359</inkml:trace>
  <inkml:trace contextRef="#ctx0" brushRef="#br0" timeOffset="20147.7908">9494 4173 1096,'0'0'24,"0"0"-15,0 0 27,75-5 70,-42 3-37,3 2-3,0 0-10,-1 0-27,1 0-2,-2 0 1,-2 3-14,3 0-3,-1-1-5,1 0-4,-2 0 0,-4-1 1,-6 1-2,-8-1 3,-3 1-1,-5-2-2,-5 0-1,1 0 2,-3 0 0,0 2-1,0-2 1,0 0-2,0 0-7,0 0-10,0 0-3,0 0-8,0 0 5,0 0-9,0 0-11,0 0 15,0 0 0,-3 0 4,2 0 2,-2 0-8,-3 0-8,-2 0-17,-2 0-24,-4 0-144,-3 0-142</inkml:trace>
  <inkml:trace contextRef="#ctx0" brushRef="#br0" timeOffset="23378.0326">6919 4879 939,'0'0'235,"0"0"-205,0 0 96,0 0 63,0 0-70,0 0-52,61 15-5,-29-10-15,3-1-15,6-1-7,5-1-8,-2 1-14,5-3-3,-1 0-1,-1 0-6,0 0-30,1 0-46,-5 0-119,-2 0-210,-4 0-576</inkml:trace>
  <inkml:trace contextRef="#ctx0" brushRef="#br0" timeOffset="24047.1176">9183 5104 1158,'0'0'195,"78"-3"-181,-24 3 106,6 0 7,6 0 3,0 0-98,-3 5 21,-6-1-20,-10 2-16,-12-2 9,-11 0-12,-9-3-2,-7 1-11,-4 0-1,-3-2 0,-1 0-3,0 0 1,0 0 1,0 0-1,0 0-1,0 0 0,0 0-3,0 0-1,0 0-4,0 0-2,0 0 1,0 0-2,0 0-6,0 0-6,0 2-12,0-2-30,-1 0-33,-4 2-39,-1-2-81,-3 0-35,0 0-180</inkml:trace>
  <inkml:trace contextRef="#ctx0" brushRef="#br0" timeOffset="28798.3863">20159 8606 1061,'0'0'160,"0"0"-145,0 0 77,0 0 61,0 0-34,0 0-54,0 0-35,0 0 0,0 0-4,-1 0-6,0 0-4,1 0-6,0 0-5,0 0 3,0 0 0,0 0-4,0 0-4,0 0 2,0 0-2,0 0 0,0 0-1,0 0 1,0 0 0,0 0 0,0 0-2,0 0-24,-1 0-79,-2-4-90,1-2-133,2 0-389</inkml:trace>
  <inkml:trace contextRef="#ctx0" brushRef="#br0" timeOffset="29961.5978">21431 8645 1117,'0'0'0,"0"0"-51,0 0-72,0 0 26,0 0-364</inkml:trace>
  <inkml:trace contextRef="#ctx0" brushRef="#br0" timeOffset="30822.3136">19978 8916 269,'0'0'669,"0"0"-647,0 0 26,0 0 90,0 0-54,20-54-29,-21 43-11,-15-2-24,-5 3-3,-6 2-9,-4 7 1,2 1 2,1 9-8,2 11 0,6 12 2,4 8 5,6 2-3,5 0-3,5-4-3,0-6 1,4-5-2,11-6 0,6-3-6,0-5-12,1-6-26,-3-4 29,-4-3 1,-3 0 3,1-5 6,-4-8 5,0-1 1,-1 0 4,0 2 4,-1 0 7,-2 5-5,-2 1-2,-2 4 9,-1 0 4,0 2-4,0 0 5,0 0-3,0 0-4,0 0 0,0 0 1,0 0 10,0 6 10,0 5 4,0 3 3,-1 3-5,-2 3 3,-2 3-9,0 1-8,-1 1 0,1 0-2,1-2-3,-1-4-3,3-2-3,0-5-5,-1-2-9,3-5 1,-1-1-1,1-4-1,0 0-1,0 0-36,0-6-35,11-9-145,9-4-207</inkml:trace>
  <inkml:trace contextRef="#ctx0" brushRef="#br0" timeOffset="31848.7356">21761 8933 846,'0'0'197,"0"0"-153,0 0 106,0 0 3,4-65-86,-17 52-32,-3 2-22,-3 4-5,-4 5-6,-1 2-1,-2 11 0,1 14 0,5 10 6,6 3 4,8 6-3,6-3-1,0-4-6,4-3-2,8-3-1,4-4-4,0-5-17,-1-5-9,-1-6 3,-3-3-12,-1-6 5,-1-2 18,-1 0 4,2-8 14,1-3 3,-1-3 3,1 1 18,0 3 10,-2 1-4,1 3 12,-1 3-14,0 1-3,-1 2-11,0 0-1,3 0-4,0 9 1,1 5 0,-1 3 5,-5 4-12,-3 2 5,-3 2-6,0-2-2,-8-3-3,-5-1 3,0-5-2,0-5 0,3-1-6,0-5 5,4-3-6,-2 0-7,3 0-1,2-8 17,1-3 0,2 0 6,0 2 0,0 3 14,4 5 6,2 1-17,2 0-4,3 0-3,3 11 1,2 4 0,0-1-2,0 1 4,0-2 3,-1-2 7,0-1-6,0-2 6,2-3-9,-1-1 2,0-4-4,0 0-4,1 0-9,-1 0-54,3-9-87,-1-2-159,2-1-331</inkml:trace>
  <inkml:trace contextRef="#ctx0" brushRef="#br0" timeOffset="32856.3623">20233 8154 395,'0'0'118,"0"0"-110,0 0 54,0 0 21,0 0-62,0 0-21,-18-4-7,15 2-1,0 1-14,1-1-76,1 1-92</inkml:trace>
  <inkml:trace contextRef="#ctx0" brushRef="#br0" timeOffset="34243.7262">20090 6060 263,'0'0'106,"0"0"-92,0 0 68,0 0 5,0 0-60,0 0-26,0 0-1,10-5-3,-10 5-7,2 0-9,0 0-2,1 0-23,-1 0-76,2 0-96</inkml:trace>
  <inkml:trace contextRef="#ctx0" brushRef="#br0" timeOffset="35316.4478">20131 6026 865,'0'0'78,"0"0"-58,0 0 129,0 0-30,76-7-19,-49 7-7,0 0-30,-2 0-18,-5 0-15,-4 0-4,-4 0-3,-3 0-8,-4 0-4,-3 0-3,0 0 0,-2 0-1,0 0 6,0 0-2,0 0-6,0 0-5,0 0-3,-5 0-7,-4 0 3,-5 0 5,-3 0-3,-2 0 3,-3 0 1,-1 0-1,2 0 2,3 0 0,4 0 0,5 0-2,3 0 2,3 0 0,3 0 0,0 2 1,0-2 2,0 0-3,0 0-26,8 1-97,16 3-95,10 0-152</inkml:trace>
  <inkml:trace contextRef="#ctx0" brushRef="#br0" timeOffset="36022.0297">21160 8260 627,'0'0'212,"0"0"-199,0 0 24,0 0 100,0 0-25,0 0-30,0 14-10,0-14-23,0 0-41,0 0-8,0 0-27,0 0-120,0 0-257</inkml:trace>
  <inkml:trace contextRef="#ctx0" brushRef="#br0" timeOffset="41856.6501">19746 7942 840,'0'0'246,"0"0"-246,0 0 0,0 0 58,0 0-6,0 0-28,0 63-9,0-48-9,0 0-2,0-1-3,0-2-1,0-3-40,0-4-62,0-2-112,3-3-73,4 0-209</inkml:trace>
  <inkml:trace contextRef="#ctx0" brushRef="#br0" timeOffset="42079.2116">19781 7942 589,'0'0'126,"0"0"-41,0 0 90,0 0-48,0 0-55,0 0-17,27-12-2,-16 29-5,2 3-4,-3-1-5,0 1-12,-2-3-17,-1 0-7,2-3-3,-1-2-3,0-2-64,2-3-68,0-2-41,-2-4-95,0-1 35,-2-5-136</inkml:trace>
  <inkml:trace contextRef="#ctx0" brushRef="#br0" timeOffset="42269.8785">19960 7970 307,'0'0'199,"0"0"-151,3-64 62,0 52 2,-2 4 1,2 5-25,-3 1 10,0 2-42,0 0-30,0 0-11,0 15-4,0 4 12,0 4 8,0-2-5,-2 0-20,1-3-6,0-1-26,1-2-133,0-3-200</inkml:trace>
  <inkml:trace contextRef="#ctx0" brushRef="#br0" timeOffset="42456.5998">19995 8136 460,'0'0'501,"0"0"-488,0 0 85,11 58 12,-11-41-62,0-3-37,0 1-11,-4-4-6,0-1-110,3-4-266</inkml:trace>
  <inkml:trace contextRef="#ctx0" brushRef="#br0" timeOffset="43390.6472">21390 7919 854,'0'0'299,"0"0"-299,0 0 0,0 0 16,0 0 27,0 0-24,7 11-3,-1 9 9,-1 4-8,0-1-5,-3-1-6,0-2-2,-2-2-2,0-3-2,0-5 0,0-3-3,0-3-19,0-2-25,0-2 14,0 0 21,0-15 4,1-3-14,2-3 22,3-4 3,2-1 11,-3 0 11,4 1 17,-5 5 21,-1 8-16,1 5 20,-3 5-20,-1 2-36,0 0-9,0 0-2,2 3 0,0 13-8,2 6 8,0 5 2,-1-3-1,2-1-1,-1-3 1,1-4-1,-2-1 0,-1-7 0,0-2 1,2-4-1,-2-1 1,-1-1 3,1 0 2,2 0 5,-1-1 8,5-12 1,-1-1-3,3-4-4,-1-1-1,0 2-8,-2 0-2,0 7-2,-5 4-10,-1 4-34,-1 2-50,1 0-105,-1 3-13,0 8-20,0 0-59</inkml:trace>
  <inkml:trace contextRef="#ctx0" brushRef="#br0" timeOffset="43624.9816">21567 8027 344,'0'0'473,"0"0"-421,0 0 11,0 0 73,0 0-52,0 0-40,52 60-6,-52-46 3,0 0-17,0 0-6,-1-1-4,-7-3-7,-1-2 3,3-3 2,4-2 14,2-2 2,0-1 19,4 1 21,18 0-20,12 1-43,10-2-5,-1 3-71,-5-3-153,-10 0-262</inkml:trace>
  <inkml:trace contextRef="#ctx0" brushRef="#br0" timeOffset="47576.6411">17519 6046 590,'0'0'218,"0"0"-206,0 0 50,0 0 94,0 0-49,0 0-45,-2-6 6,2 6-2,0 0 1,0 0-6,0 0-6,0 0-12,8 8-10,6 5 4,5 2 3,2 0-8,1-2-14,3 1 14,2 0-22,3 1-1,-5-4-3,-1-2-1,-9-3 1,-4-3-5,-4-2 1,-3 0 1,-2-1 2,-1 0-2,0 0 0,-1 0 1,0 0 0,0 0 1,0 0-1,0 2 0,0-2-1,0 0-2,0 0 2,0 0 0,0 0-1,0 0 1,0 0 3,0 0-1,0 0 0,0 0-1,0 0 0,0 0-2,0 0 0,-9 9-1,-7 7 1,-6 5 1,-3 2 1,-2 3 14,4-5-2,2 1-7,3-4 0,4-3 2,3-3 0,2-2-7,4-3-1,1-3-3,4-1 0,0-1 0,0-2 0,0 1-5,0-1-20,0 0-21,0-1-30,7-8-118,8 0-94,1 1-138</inkml:trace>
  <inkml:trace contextRef="#ctx0" brushRef="#br0" timeOffset="48508.4301">19958 8426 637,'0'0'18,"0"0"-17,0 0-1,0 0 30,0 0-20,0 0-10,-26 0-3,23 0-21,1 0-10,1 0-48,0 0-52,1 0-47</inkml:trace>
  <inkml:trace contextRef="#ctx0" brushRef="#br0" timeOffset="53586.8174">8302 8338 745,'0'0'132,"0"0"-37,62 5 69,-35-1-62,1-1-40,3 0-15,3-1-16,0 0-18,-4-2-10,-4 1-3,-7 1 0,-5-1-1,-7 1-6,-5-1-10,-2-1-21,0 1-50,0 1-39,-15 0-37,-4 2 7,-6-1 20,0 1-112,1-2-32</inkml:trace>
  <inkml:trace contextRef="#ctx0" brushRef="#br0" timeOffset="53748.3993">8440 8387 424,'0'0'201,"0"0"-51,0 0 42,0 0-45,0 0-73,0 0-26,34 4-20,-13-3-2,0 1-9,-2-1-12,-4-1-5,-6 2 0,-2-1-50,-5 0-39,-2 1-58,0-2-100,-4 4-3,-7-4-141</inkml:trace>
  <inkml:trace contextRef="#ctx0" brushRef="#br0" timeOffset="57386.9646">19389 7169 1022,'0'0'37,"0"0"-23,0 0 100,0 0 11,0 0-48,77 0-8,-57 0-21,-3 0-8,-1 0-1,-4 0-13,-2 0-5,-3 0-7,-2-1-8,0 0 1,-1-1 3,-1 2-10,-1 0 2,-2 0 0,0 0 0,0 0-2,0 0-23,0 0-47,0-1-39,0 0-77,0-1-60,0-1-200</inkml:trace>
  <inkml:trace contextRef="#ctx0" brushRef="#br0" timeOffset="58428.904">20689 6866 660,'0'0'55,"0"0"-44,0 0 127,0 0-36,0 0-36,0 0-23,66-5 19,-48 5-15,1 0 1,-2 0-5,-3 0-17,0 0-11,-5 0-10,-2 0-3,-3 0 0,-2 0-2,-2 0 1,0 0-2,0 0-8,0 0-25,0 0-3,-7 0 9,-2 0 18,-4 0 1,-1 0-6,3 0 8,0 0-1,3 0 2,2 0 0,3 0-1,1 0 6,2 0-2,0 0-38,5 0-109,11 0-269</inkml:trace>
  <inkml:trace contextRef="#ctx0" brushRef="#br0" timeOffset="66843.4052">16643 2701 410,'0'0'497,"0"0"-497,0 0 3,0 0 83,0 0-4,0 0-55,0 0-16,-105-43 2,46 63-5,-2 15 0,6 11 12,11 5 2,15-1-9,17-6-2,12-5-3,8-9-6,25-4 3,13-9 1,9-5-3,2-9-1,0-3 1,-6-8 11,-9-14-3,-6-10-5,-7-9 11,-6-14-17,-5-8 1,-5-9 1,-9-8 2,-4 1 1,-3 2 2,-15 10 1,-5 16 3,1 12 19,3 14-16,3 12-1,6 7 3,3 6-5,0 12 4,1 24 5,-2 26 22,4 18 24,3 14-31,-1 12-15,-1 0 15,-1-3 2,-3-9-31,-1-15 4,5-10-9,3-11-2,0-14-7,5-11-54,9-10-57,2-12-89,3-9-67,0-2-315</inkml:trace>
  <inkml:trace contextRef="#ctx0" brushRef="#br0" timeOffset="67145.5021">16793 3166 1214,'0'0'171,"0"0"-171,0 0 60,0 0 76,0 0-70,0 0-41,8 9-17,-7 10 6,-1 4 6,0 1-4,0 2 3,0-2-7,0-4-8,0-3-3,0-3 1,0-3-2,0-5-9,2-3-34,0-3-24,5 0-91,6-6-113,4-10-257</inkml:trace>
  <inkml:trace contextRef="#ctx0" brushRef="#br0" timeOffset="67945.3264">17648 2886 664,'0'0'0,"0"0"-9,0 0 9,0 0 22,0 0 28,0 0 79,-59 21-26,56-20-5,3-1-10,0 2 28,0-2 22,0 0-17,3 0-26,4 0-18,4 0-29,6 0-15,6-4-23,6 1-5,-2 0-1,1 0-3,-4-2-1,0 1-1,-2 0-28,-3 1-49,-6-1-78,-5 4-51,-5 0-34,-3 0-126,0 0-318</inkml:trace>
  <inkml:trace contextRef="#ctx0" brushRef="#br0" timeOffset="68118.8686">17649 2967 1143,'0'0'84,"0"0"-63,0 0 129,0 0-21,0 0-62,0 0-43,45 2-24,-26-2-15,2 2-105,-1 0-139,-3 2-216</inkml:trace>
  <inkml:trace contextRef="#ctx0" brushRef="#br0" timeOffset="73516.1852">18750 2741 882,'0'0'60,"0"0"-52,0 0 67,7-57 52,-10 42-62,-10 2-9,-5 2-15,-5 6-25,-9 5-8,-5 7 2,-5 27 6,1 14 7,4 11-1,6 1-5,14-4 8,11-8-9,6-8-7,18-9-5,18-4 1,8-7-4,10-8 0,3-10-1,0-2-5,-3-18-6,-6-13-44,-3-11 5,-8-11 6,-4-10-18,-9-11 1,-8-9 9,-11-5 8,-5 5 27,-8 10 17,-11 13 1,-4 13-1,0 9 0,0 11 0,4 8 24,2 7 9,5 4 18,5 3 13,3 5-9,0 0-13,-2 15-14,-1 17 6,-1 21 21,2 18-20,2 14 12,4 16-7,0 9 9,0 4-18,0-1-7,0-8 13,0-8-7,0-12-10,0-10-12,0-13-2,0-11-6,0-10 0,0-8 0,0-10-2,1-6-17,2-7-45,-2-7-37,3-1-42,-1-2-113,4 0-40,0-7-319</inkml:trace>
  <inkml:trace contextRef="#ctx0" brushRef="#br0" timeOffset="73999.1329">19048 3353 1071,'0'0'71,"0"0"-68,0 0 132,0 0 44,0 0-94,0 0-49,5-13-12,-5 20-12,0 10-6,0 7 18,-3 3-1,-2 0-7,1-1-8,0-1-4,0-4-4,1-4 1,0-3-3,2-3 1,1-5-19,0-2-22,0-2-24,0-2-32,0 0-46,4 0-10,7-6-77,2-7-79,-1 0-311</inkml:trace>
  <inkml:trace contextRef="#ctx0" brushRef="#br0" timeOffset="74275.0957">19166 3353 499,'0'0'451,"0"0"-409,0 0 42,0 0 73,0 0-11,0 0-57,3-6-48,-3 26-19,0 9 30,0 6-5,0 1-11,0 0-10,-8-3-13,0-3-1,1-1-7,1-6-5,3-6-1,0-3-7,3-3-58,0-6-62,0-3-106,5-2-125,8-5-431</inkml:trace>
  <inkml:trace contextRef="#ctx0" brushRef="#br0" timeOffset="76166.8523">19893 2743 1235,'0'0'48,"0"0"-47,91 1 84,-57 0 44,1-1-68,-2 2-36,-1-2-13,-4 0-10,-4 0-2,-4 0 0,-3-4-41,1-3-94,-4-3-123,-3 0-172</inkml:trace>
  <inkml:trace contextRef="#ctx0" brushRef="#br0" timeOffset="76488.8821">20107 2540 1122,'0'0'237,"0"0"-232,0 0 32,0 0 86,0 0-48,0 0-59,0 56 15,0-12 27,0 2-21,0 0-26,0-1 15,0-5-16,0-4-6,0-5-3,0-9-1,0-4 0,0-4-1,0-4-22,2-2-20,4-5-46,3-3-55,5 0-79,7 0-112,8-7-337</inkml:trace>
  <inkml:trace contextRef="#ctx0" brushRef="#br0" timeOffset="77108.1767">20816 2640 1225,'0'0'31,"0"0"-16,0 0 75,0 0 45,0 0-99,0 0-36,-62-30-7,21 55 6,-4 9 1,4 10 0,10 4 0,14-3 2,13-3-1,4-6-1,23-8 0,11-3-11,7-7-12,4-8 9,2-6 8,0-4-12,-1-12-29,-3-13 0,-7-10 7,-4-10-4,-10-10 0,-8-8 21,-3-10 4,-7-6 11,-4 1 8,0 3 32,-8 12-28,-10 15 21,0 12 21,-1 7-4,-1 12-25,3 3 3,0 7 31,5 5 5,-2 2-23,-2 24-15,-1 17 2,0 19 25,2 18-12,4 12-2,4 4-10,0 5 7,0-7 6,2-2-24,-1-6 4,3-9-3,-1-5 12,3-7-13,-2-9-5,0-8-3,2-6-1,-1-9-2,2-9 1,-1-6-5,1-6-34,0-5-52,-1-2-54,1-3-79,0 0-78,0 0-237</inkml:trace>
  <inkml:trace contextRef="#ctx0" brushRef="#br0" timeOffset="77629.7234">21006 3275 730,'0'0'219,"0"0"-199,0 0 64,0 0 50,0 0-37,0 0-52,2-4-16,-2 17 0,0 3 19,0 4-7,-5 0-13,0-1 0,1-3-10,-1 0-11,2-4-2,1 0-2,0-3-3,2-5 1,-2-1-1,2-2 0,0-1-7,-1 0-10,1 0-11,0 0-6,-1 0-45,1-2-23,0-3-9,0 2 2,0-1-24,0 1-53,0 0 96,0-2-14,2 1 18,3 1-206</inkml:trace>
  <inkml:trace contextRef="#ctx0" brushRef="#br0" timeOffset="78436.6631">21220 3356 874,'0'0'42,"0"0"-42,0 0 56,0 0 13,0 0-53,0 0-16,-14-8 1,8 4-1,0-2 0,2 1 3,0-1 45,4 1 9,0-1 1,3-1-9,6 1 6,1 1-15,2 1-15,0 3 1,1 1-6,2 0-9,-2 9-6,-1 8 2,-1 8-3,-6 5 4,-1 1 1,-4 2 1,0-2-4,-1-3-1,-7-3-3,-3-3 2,-3-4-2,-3-2-1,0-5-1,0-3-1,3-5-3,-1-3-1,2 0 2,0-1 0,1-11 2,4-1 2,2-2 1,4-1 1,2 4-2,0 4 8,0 1 9,10 2 15,3 3-10,3 2 7,2 0-8,5 0-18,-2 12 2,0 1-1,-4 4-3,-3-2 1,-4 2-3,-2 1 0,-2 1-3,1 4-26,0 5-47,2 3-45,0 1-152,3 3-248</inkml:trace>
  <inkml:trace contextRef="#ctx0" brushRef="#br0" timeOffset="81766.1755">5482 12281 1106,'0'0'121,"0"0"-101,0 0-15,0 0 20,0 0 17,0 0 26,-1 100-1,5-53-41,-2 3-11,-1-4-3,-1 3-1,0 2 6,0 2 4,1 0-16,2 1-3,0-7 2,-2-2-2,-1-4 6,0-5-2,0-4 7,0-6 2,0-4-9,0-3 1,0-4 5,3-1-9,-3-1 0,0-4-3,0 0 0,0 0-2,0-1 2,0-3-1,0 0-5,0-4-69,0-1-37,0 0-83,0 0-4,0-6-152</inkml:trace>
  <inkml:trace contextRef="#ctx0" brushRef="#br0" timeOffset="83020.0559">5528 12137 402,'0'0'190,"0"0"-105,0 0-31,0 0 53,0 0-34,0 0-43,0-6-9,0 6 8,0 0 7,0 0-6,0 0-1,0 0-6,0 0-4,0 0-3,0 0 3,1 0 9,7-1 5,11-1-11,8-2-5,10 1 4,8-2 20,7 3-6,5 2 6,7 0-19,1 0-5,6 2-2,4 4-5,11-1-5,4 1-5,8 1 0,4 2 0,7 0-2,0 3 1,-4-1 1,0 2 1,-3 1-1,0-3-1,6 0-2,1-2-7,-5-1-4,-6 1 9,0-2 2,-4 1-3,-2 2 2,-2-2-2,3 0-6,-3 1-1,-3-1 4,-5-3 3,-5 3-1,-1-1-7,1-2-4,-4-1 2,2-1 2,-5 0 6,1 0 8,0 2 1,-1-1 0,2 0 1,-1-1-2,-1-2 0,-4-1 0,-7 0 0,-4 0 1,-2 0 7,-2 0-3,-2 2-3,2-1-2,1 0 1,-2 0-1,-2-1 0,-3 0 1,-4 0 0,-2 0-1,1 0 3,-3-2-3,1-1 0,-1 1 2,-1-2-2,3 1-4,0-2 3,-4-1 0,-4 1-9,-4 1 10,-2 0-1,3-1 1,5 1-13,4 0-11,0 0 7,3-1 11,-1 2-40,-3-1-59,-1 0 105,-1 1 4,0 0 0,0 2 1,-2 1 3,0 0-1,-1-2-6,-5 2-1,-1-2-3,-7 1 3,-1 1 2,-3-1-2,-2 0 1,-3 1-2,0 0 2,1-2-1,-1 2 0,2-4 0,0 2 0,-1 1 0,2-2 1,0 1-1,-4 1 0,-2 1 1,-3 0-1,-3 0 0,0 0 1,2 1 0,0 16 7,-1 12 25,0 15 6,-1 16 15,0 14 15,0 18-7,-6 7 0,-1 10-14,-1-2-20,-4-4 1,-2-5-7,-2-12-7,2-7-7,-3-8-8,0-8-6,0-5-31,-5-8-149,-7-13-166</inkml:trace>
  <inkml:trace contextRef="#ctx0" brushRef="#br0" timeOffset="84217.6758">5309 12993 679,'0'0'149,"0"0"-68,0 0 2,44 74 36,-29-42-32,-2 3 22,-2 8-46,-1 3-8,0-1-16,-1-1-12,-2 1 0,0-3 1,0-2-19,-2 0-8,-1-5-1,0-1 1,1-6 2,0-3-3,1-7 1,1-4 1,2-2-1,0-5-1,4 0 3,4-2-2,5-2 4,10 0-5,14-2 2,13-1 4,14 0-5,10 0 2,18 0 9,16 0-2,17-1-4,22-5-4,13-1-1,13 1-1,7 4 6,0 2 40,-5 0-16,-2 3-11,-6 9-10,-1 6-3,-5 0-5,-7 4 2,-5 0-3,-7 2-1,-1-1-5,-2 1 6,-1 1 4,-5-5-4,-6 0-7,-13-8-2,-11 1 9,-7 0 0,-11-4 0,-4 0-3,-4-1-6,-6-1 6,-3 1 3,-10 0-2,-4-4 1,-11 1 0,-6 1 0,-5 1 1,-5 0 0,-4 2-4,0 1 4,0 2-21,0 2 6,0-4 3,-3 4 5,1-1-4,1-1-18,4-2 4,2-2-27,-1-4-80,2-4-26,-4 0-154</inkml:trace>
  <inkml:trace contextRef="#ctx0" brushRef="#br0" timeOffset="87750.6416">16340 4130 679,'0'0'596,"0"0"-566,0 0 11,0 0 91,0 0-42,0 0-54,0 0-24,0 62 39,0-7-10,-2-3-26,2-7-12,0-5-3,0-5-6,6-4-76,10-6-144,5-9-152,2-11-511</inkml:trace>
  <inkml:trace contextRef="#ctx0" brushRef="#br0" timeOffset="88279.0192">16563 4224 1269,'0'0'0,"0"0"0,0 0 5,0 0 15,0 0-13,0 0-7,-15 67 17,15-40-10,0-1-3,3-4 2,12-4-5,1-4 0,2-5 3,-4-7 4,1-2 7,-3-7-4,-3-12 4,-3-2-15,-3-6-1,-3-3-3,0-1 3,0 2 1,0 3 0,0 6 17,4 7 24,6 4 6,-1 6-4,6 3-28,2 0-10,3 6-3,3 9 1,-3 3-3,-4-1-1,-5 2 0,-3 2-1,-4 0 1,0 2-1,-1-1 2,3-2 0,5-3 1,4-5 2,7-3-2,3-7-1,-1-2-5,-3-2-4,-6-12 0,-5-6-2,-4-4-13,-5-3 12,-1-5 7,0-1-2,-8 4 5,-3 4-4,1 10 4,1 8-11,0 5-30,-1 2-43,2 0-35,3 9-88,5-2-251</inkml:trace>
  <inkml:trace contextRef="#ctx0" brushRef="#br0" timeOffset="88498.8343">17371 4206 1228,'0'0'325,"0"0"-320,0 0-5,-17 77 16,-7-46 26,-5-2-17,-5-1-12,1-2-13,4-4-1,4-5-61,4-6-83,7-7-153,6-4-242</inkml:trace>
  <inkml:trace contextRef="#ctx0" brushRef="#br0" timeOffset="88648.5275">17207 4180 1420,'0'0'11,"0"0"0,0 0 94,0 0 5,0 0-101,0 0-9,16-27-43,-11 52-93,4 8-123,0 0-206</inkml:trace>
  <inkml:trace contextRef="#ctx0" brushRef="#br0" timeOffset="88798.7755">17401 4496 1351,'0'0'54,"0"0"-28,0 0-18,0 0 104,0 0-62,0 0-50,2-2-35,-6-5-91,1-2-153,3 0-258</inkml:trace>
  <inkml:trace contextRef="#ctx0" brushRef="#br0" timeOffset="90839.1701">18095 4349 546,'0'0'24,"0"0"-14,0 0 76,0 0 17,0 0 55,0 0-13,-28-9-24,28 9 1,0 0-17,5 0-24,6 0-35,8 0-39,10 0-7,5 0-48,-2 2-112,-10 2-96,-15-1-164</inkml:trace>
  <inkml:trace contextRef="#ctx0" brushRef="#br0" timeOffset="90978.9586">17995 4503 1205,'0'0'75,"0"0"-74,0 0 70,75 0 32,-45 0-103,-1-7-21,-2 0-178,-6 1-274</inkml:trace>
  <inkml:trace contextRef="#ctx0" brushRef="#br0" timeOffset="93409.2291">18854 4390 400,'0'0'108,"0"0"-104,0 0 72,0 0 29,0 0-36,0 0-15,0-1-4,0-1-9,0 2-1,0-2-2,0 0 11,0-1 3,0-1-7,3-1 0,1 0 16,2-2-7,-1-1-14,-2 0 4,1 0-3,-1 0-20,-3-1-5,0 2-3,0-1-7,0 0-5,0 1-1,-4 1 1,-1-1-1,0 1 1,-3-1-2,0 0 1,0 1-2,0 1 1,2 1 1,2 1 1,1 3-1,-2-1 0,-2 1-1,-4 0-2,-4 0 2,-4 0-1,0 4 0,1 1-1,5 3 0,1-1 1,5 0-2,1 4-3,3 2 2,2 0 4,1 1 1,0-1 0,0 0 0,0-3 0,0-2-1,1-1 0,4-3 0,1-2-2,4-1 3,0-1 5,3 0 0,0 0 1,-1-1-4,-1-5 2,0-1-2,-2 0 1,1-1 1,-3 0-1,-1 0-1,-1 1 7,-1-1-1,-1 1-2,1 1 6,-1 2 9,-3 2 4,2 2-8,-2 0-1,0 0-5,0 0-4,0 0 1,0 0-4,0 0-4,0 0 0,0 0 0,0 0 2,0 0-2,0 0 3,0 0 0,0 0-2,0 0 1,0 0-2,0 0 1,0 0 1,0 0-1,0 0 0,0 0-1,0 0 1,0 0 0,0 0 1,0 0-2,0 0 0,0 0 1,0 0-1,0 0 0,0 0 0,0 0 3,0 0-3,0 0 2,0 0 1,0 0-3,0 0 3,0 0-2,0 0 1,0 0-1,0 0 1,0 0-1,0 0-1,0 0 0,0 0 0,0 0 1,0 0 0,0 0 0,0 0 0,0 0 0,0 0 4,0 0 1,0 0-3,0 0 0,0 0-3,0 0 0,0 3-7,-5 9 6,-6 5 1,-5 1 2,-2 1 2,0-1-4,0 1 4,3 1-2,2-3 1,4-1 0,6-1-2,3-2 1,0 3 0,12-3 1,4-1 1,2-3-2,0-2-1,-1-4-1,-2 0 2,-1-3 0,0 0 1,-4-6 2,0-5-2,-1-3 0,-4-3 3,-3-4 2,-2-1-8,0-3 0,-2 0-2,-5 3-1,0 5-1,2 3 3,0 5 0,1 2-3,0 1-2,0 2-7,3 2-21,1 1-16,0 1-28,0 0-47,0 0-50,13 0-5,4 0-54,8 0 42,5 0-130</inkml:trace>
  <inkml:trace contextRef="#ctx0" brushRef="#br0" timeOffset="93751.753">19079 4282 616,'0'0'105,"0"0"-54,0 0 70,0 0-4,17-58-40,-17 54-15,-3 3-31,-8 1-22,-5 5-2,-4 14 10,-1 7 5,1 4-2,4 0-10,7 0 9,4 0 4,5-5-7,0-1-8,2-6 2,10-7 7,1-3 0,3-5 7,-1-3-12,2 0-5,-1-13-2,0-6 5,-2-3-3,-5-2 3,-2-3 5,-3 0-5,-4-3-2,0 5-8,0 4 0,0 6 0,0 5-11,-6 3-16,2 7-43,-1 0-50,4 0-54,1 5-169,3 2-315</inkml:trace>
  <inkml:trace contextRef="#ctx0" brushRef="#br0" timeOffset="93995.4199">19389 4289 1438,'0'0'68,"0"0"-46,0 0 0,0 0 69,0 0-62,0 0-28,-43 51 9,16-20 11,0 1-9,2-2-11,4-2-1,6-3-4,3-5-36,5-5-75,2-6-56,5-7-78,0-2-207</inkml:trace>
  <inkml:trace contextRef="#ctx0" brushRef="#br0" timeOffset="94169.2472">19258 4271 1138,'0'0'69,"0"0"30,0 0 82,0 0-75,0 0-73,0 0-33,11 1-4,-5 13-40,5 3-155,3 2-159,3-1-475</inkml:trace>
  <inkml:trace contextRef="#ctx0" brushRef="#br0" timeOffset="94330.9059">19415 4530 1550,'0'0'0,"0"0"27,0 0-1,0 0 60,0 0-76,0 0-10,4 0-53,-6 0-107,-1 2-141,2 0-256</inkml:trace>
  <inkml:trace contextRef="#ctx0" brushRef="#br0" timeOffset="97263.9727">19742 4340 1055,'0'0'64,"0"0"-48,0 0 111,79 22 5,-48-17-50,1 2-47,-1-4-21,0 0-14,-4-2-10,-2-1-66,-6 0-95,-9-2-54,-8-10-181</inkml:trace>
  <inkml:trace contextRef="#ctx0" brushRef="#br0" timeOffset="97445.9078">19980 4242 1204,'0'0'110,"0"0"-103,0 0 91,0 0-9,0 0-62,0 0-13,-26 67 40,11-36-32,1-2-16,0-3-6,3 0-6,5 0-72,6-2-117,3-3-128,20-2-370</inkml:trace>
  <inkml:trace contextRef="#ctx0" brushRef="#br0" timeOffset="98334.5844">20327 4425 871,'0'0'26,"0"0"-21,14-56 94,-9 38 20,-1 1-59,0 3-1,1 1-8,0 4 12,-1 4 0,1 0 1,1 3-3,0 2-43,2 0-16,4 8 1,-1 12-3,2 5 1,-4 2 4,-6 0-5,-3 1-5,0 1 0,-12-4 3,-5-1-9,-4-6-5,1-5-17,-1-3-6,2-5-10,2-3-9,5-2 18,3 0 23,6 0 9,3-5 8,0-3 39,0-3-13,10 1 29,4 3 17,3 0-41,2 4 5,3 3-4,-1 0-6,2 4-11,-3 3-9,-3 3-2,-2-2-4,-1 1-2,-1 2-3,1-2-25,2-3-32,0-1-37,3-3-41,1-2 30,2 0 11,-3-6 18,4-8 66,-3-5 15,2 0 33,-3-7 20,-4 1-2,-5-2-4,-3 4 27,-5 4-22,-2 5-19,0 5-11,-2 2 0,-7 4-8,-3 3-14,-5 3 6,-2 13 4,1 9 0,6 2-3,6 7 0,6-3-1,0-1 2,9-3 11,9-6-1,3-7 2,3-4-4,-1-6 0,0-4-5,0 0-7,-5-14-2,0-5-2,-2-6-1,-5-6-1,-6 0 2,-1 0 2,-4 3-1,0 5 0,-5 5-1,-8 4-7,-1 6-2,-2 1 8,-4 2-4,0 3-1,1 1-14,1 1-34,5 0-21,7 0-2,4 0-27,2 0-44,2 6-54,12 0-8,6 3-162</inkml:trace>
  <inkml:trace contextRef="#ctx0" brushRef="#br0" timeOffset="99553.9378">21262 8456 281,'-59'89'0,"-6"-4"-46,-8-2-134</inkml:trace>
  <inkml:trace contextRef="#ctx0" brushRef="#br0" timeOffset="107603.2936">21042 8127 238,'0'0'628,"0"0"-584,0 0-38,0 0 57,0 0 17,0 0-51,0 0-22,0 2-7,0-2-6,0 0-37,0 0-47,0 0-94,0-2-39,0-8-295</inkml:trace>
  <inkml:trace contextRef="#ctx0" brushRef="#br0" timeOffset="109961.0267">21326 4237 26,'0'0'1044,"0"0"-1000,0 0-41,0 0 29,0 0 64,0 0-21,0 0-11,-11 54 23,-3-16-38,0 4-24,-2-3-6,-3-1-9,-1-1-6,-2-3-3,4-1-1,2-9-6,5-6-70,5-7-125,6-11-129,0 0-335</inkml:trace>
  <inkml:trace contextRef="#ctx0" brushRef="#br0" timeOffset="110126.7243">21197 4228 1015,'0'0'297,"0"0"-297,0 0 0,0 0 17,0 0 31,0 0-48,0-6-16,0 24-73,9 0-82,11 2-286</inkml:trace>
  <inkml:trace contextRef="#ctx0" brushRef="#br0" timeOffset="110298.2108">21388 4488 132,'0'0'1268,"0"0"-1268,0 0 0,0 0 24,0 0 40,0 0-61,6 0-3,-6 1-87,-2 2-184,-4-1-294</inkml:trace>
  <inkml:trace contextRef="#ctx0" brushRef="#br0" timeOffset="110705.82">20554 4735 1085,'0'0'329,"62"8"-329,1 1-68,22 4 66,15-1-65,5 1-243</inkml:trace>
  <inkml:trace contextRef="#ctx0" brushRef="#br0" timeOffset="114700.0354">20882 7850 511,'0'0'78,"0"0"-44,0 0 51,0 0 26,0 0-44,0 0-8,-2-2-3,2 2 2,-1 0-22,1 0-5,-1 0-15,-3 0-10,-2-2-4,-4 1-1,-4 1 1,-3-1-1,-1 1-2,-4 0 1,1-2-3,-2 1-2,-2-2-11,1-2 2,5 2 2,2 0 6,7 1-12,5 0-1,1 0 14,3 1-3,1 1 3,-1-1 1,1-1-6,0 2-4,0-2 2,0 2-10,0 0-7,0-3-4,0 1 7,0-4-9,0 0 22,0-1-2,-1 1 13,1 0 2,0 1 3,0 2 38,0 3 14,0 0 16,0 0 2,0 0-17,0 0-39,0 6-10,0 3 1,0 0 5,-4 0-7,-3 0-3,0 1 0,0 0 1,0-2 4,-1 0 8,4-2 0,0 0-5,2-3-3,1-1-6,1-1 0,0 1-1,0-2 1,0 0 6,0 0 28,0 1 14,8 2-25,4 1-16,1 0-6,-1 1-3,1 0-8,-2 1-32,-1 1-53,1 0-18,-4 1-100,0-3-138</inkml:trace>
  <inkml:trace contextRef="#ctx0" brushRef="#br0" timeOffset="124638.7181">6086 13479 34,'0'0'0,"0"0"2,0 0-2,0 0 77,0 0-1,0 0-34,0 0-15,2 0-3,-2 0-1,0 0 5,0 0-4,0 0-3,0 0 9,0 0 15,0 0 11,0 0 11,0 0 0,0 0-6,0 0 16,0 0 38,0 2-9,0 0-2,6 1-20,1 1-53,0-2 84,-4 2-13,1-4-57,-3 0-11,-1 0-11,0 0-5,0 0-13,0 0-2,0 0-1,0 0-2,0 0-4,-1 0 0,1 0 1,0 0 0,0 1 3,0-1-2,0 0-5,-2 0 6,2 0-7,0 0-8,0 0-2,0 0-15,0 0-31,0 0-46,0-1-40,3-3-179,12 2-309</inkml:trace>
  <inkml:trace contextRef="#ctx0" brushRef="#br0" timeOffset="125179.9919">7438 13492 125,'0'0'238,"0"0"-218,0 0-20,0 0-31,0 0 25,0 0-2,0 0-50,0-2-31,0 2-58</inkml:trace>
  <inkml:trace contextRef="#ctx0" brushRef="#br0" timeOffset="126433.1385">8220 13357 687,'0'0'75,"0"0"-58,0 0-17,0 0 13,0 0 61,0 0-31,7 4-27,-7-3-13,0 1 2,0-2 2,0 1-6,0-1 4,0 0-4,0 0 3,0 0 12,0 0-1,0 0 4,0 0-11,0 0-2,0 0-2,0 0-1,0 0 2,0 0-2,0 0 2,0 0-2,0 0-2,0 0-1,0 0-1,0 0 1,0 0-9,0 0-11,0 0 1,0 0-19,0 0-28,0 0-26,0 0 14,0 0 6,0 0 0,0-1-20,0-1-6,0 0-30,-5-1-70</inkml:trace>
  <inkml:trace contextRef="#ctx0" brushRef="#br0" timeOffset="127527.642">7915 13312 707,'0'0'167,"0"0"-87,0 0-47,0 0 62,0 0 11,0 0-7,12 0-25,-12 0-25,0 0-19,0 0-21,-5 0-6,4 0-3,0 0 0,-1 0-8,2 0-23,0 2-34,0-2-29,3 2-25,12 2-75,8-3-133</inkml:trace>
  <inkml:trace contextRef="#ctx0" brushRef="#br0" timeOffset="127985.256">8222 13347 909,'0'0'132,"0"0"-114,0 0 26,0 0 49,0 0-3,0 0-36,0-2-26,0 2-16,0 0 5,0 0 4,0 0 6,0 0-12,0 0-2,0 0-2,0-2 0,0 2 4,0 0 2,0 0-2,0 0-6,0 0-4,0 0-1,0 0-4,0 0 1,0 0 2,0 0-2,0 0-1,0 0-2,0 0-18,0 0-11,0 0-5,1 0-23,1 0-29,2-3-21,1 0-32,4 2-81,-2 0-29,2-1-199</inkml:trace>
  <inkml:trace contextRef="#ctx0" brushRef="#br0" timeOffset="129376.8841">9702 13372 275,'0'0'173,"0"0"-93,0 0-42,0 0 35,0 0 4,0 0-9,-2-4 5,-1 3 10,3 1 1,0 0 15,0 0-1,0 0 12,7 0-14,10 0-34,7 0-30,6 0-6,6 0-10,-1 5-8,0-2 0,-1 1 0,-6-2-6,-3 1-2,-4 0-2,-5-1 2,-7-1-8,-4 0-9,-4-1-15,-1 0-5,0 1-15,0-1-21,-1 0 19,-7 0 15,-3 0 1,-2 0 7,-4 0 12,-1 0 0,-5-3 8,-4 1 3,-3-2-1,-4 0 4,0 2 5,0 0-1,4 0 1,1 2 1,7 0 1,6 0 0,4 0 6,6 0 9,5 0-3,1 0 16,0 0 23,7 0 2,7 0-13,4 0-5,4 2-13,1-1-6,0 0-5,0 1-6,-1 0-1,-5 0-1,-2 2-3,-5-2 1,-4-1-3,-3 0-3,-3 0-4,2-1-11,-2 0-9,0 0-2,0 0 5,0 0 5,0 0 4,0 0 6,0 0 6,0 2-4,-2-2-11,-1 0-8,-1 0-5,-1 0-1,-2 0 2,1 0-11,-1 0-51,-2 0-42,2 0-50,-2 0 14,0-2-50,-3-1-70</inkml:trace>
  <inkml:trace contextRef="#ctx0" brushRef="#br0" timeOffset="130592.0184">7765 13310 709,'0'0'169,"0"0"-115,0 0-11,61-1 68,-42 1-20,6 0-12,5 3-23,5 1-18,7 0 4,2-1 1,3 1-6,-2 1-13,-5-1 4,-4 0-5,-5 1 1,-6-3-15,-8 1-3,-9-1-5,-5-2 2,-3 0-3,0 2-15,0-1-5,-7-1-1,-6 2 1,-6-2 3,3 0 1,-4 0-1,1 0-9,-1-5 3,0 3 5,-3-3-4,-2 3 16,1-1 4,-4 0 1,0 1 0,0 2-5,4-2-2,5 2 5,1 0 3,7 0-1,0 0 0,4 0 1,2 0 3,5 0 8,0 0 13,0 0 2,0 0 6,0 0 10,5 0-3,4 2-23,5-1-3,2 0 0,0 2 2,4 0-5,0 1 2,-1-1-3,-1-1-1,-1 0-2,-3 1 2,-2-3 0,-3 2 2,-2-1-2,-3 0 0,-3 0-3,-1-1 0,0 0-1,0 0-1,0 0-2,0 0 1,0 0-2,0 0-5,0 0-12,0 0-15,0 0-13,0 0-19,0 0-26,2 0-53,9 0-11,8 0-51,6 0-89,6 0-259</inkml:trace>
  <inkml:trace contextRef="#ctx0" brushRef="#br0" timeOffset="131904.2753">9643 13380 630,'0'0'226,"0"0"-110,0 0-78,0 0 38,0 0 16,0 0-1,18-5-45,0 3-13,2 1 1,1 1 9,4-2 1,0 2-15,3 0-9,-1 0-7,2 0-4,1 0-3,-2 0-2,-1 0-4,-5 0 0,-6 0 0,-7 0 0,-4 0 1,-5 0-1,0 0-1,0 0-9,0 0-11,0 0 6,-10 0 2,-4 0 2,-5 0 0,-2 0 5,-4 0-3,-3 0 3,-6 0-4,-2 0 5,-5 0-6,-1 0-4,1 0-2,-1 0 2,1 0 2,7 2 9,5-2 4,6 0 0,9 0 2,4 0-2,5 0-1,4 0 1,1 0 0,0 0 2,0 0 2,0 0-2,5 0-1,-1 0-1,-2 0 0,-1 0-1,0 0 0,-1 0-1,0 0-5,0 0-8,0 0-1,0 0 2,0 0-3,0 0 4,0 0 9,0 0 0,0 0 3,0 0-12,0 0-21,0 0 0,0 0 10,0 0 3,0 0 0,0 0 4,0 0 1,0 0-1,0 0 1,0 0-3,0 0 2,0 0 7,0 0 10,0 0-1,0 0 1,0 0-3,0 0 1,0 0-9,0 0 8,0 0 3,0 0 4,0 0 2,0 0 2,0 0-3,1 0 2,-1 0-5,0 0 0,2 0 0,-2 0 2,0 0-1,0 0-3,0 0 1,0 0 1,0 0-1,0 0-1,0 0-1,0 0 1,0 0-6,0 0-10,2 0-9,-2 0-37,0 0-27,1 0-1,0 0 41,2 0-9,-1 0-1,0 0-11,1-2-86,-3 0-153</inkml:trace>
  <inkml:trace contextRef="#ctx0" brushRef="#br0" timeOffset="378754.9057">8241 8407 516,'0'0'47,"0"0"-41,0 0 31,0 0 69,0 0 21,0 0-45,0 0-7,-1-4-13,1 2-7,0 2 2,0 0 5,0 0 1,8-1-20,7 0-17,6-1 9,6 0-9,3 2-12,8-1-14,1-1-1,4 2-43,4 0-94,2 0-88,4-4-158</inkml:trace>
  <inkml:trace contextRef="#ctx0" brushRef="#br0" timeOffset="381288.3423">10596 9136 940,'0'0'87,"0"0"-75,0 0 100,0 0 43,0 0-68,0 0 26,0 0-43,75-5-38,-27 5 12,11 0-4,3 0-2,1 0-6,2 0-18,-5 1 4,-5 3-4,-7-2-1,-11 1 5,-8-2-8,-11 1-6,-8-1-1,-6-1 0,-4 0-2,0 0-1,0 0 0,0 0 0,0 0 1,0 0-1,0 0 1,0 0 2,0 0-3,0 0 0,0 0 0,0 0 0,0 0 0,0 0-1,0 0-1,0 2-4,0-2 5,0 0-3,0 0-7,0 0 1,0 0-18,0 0-33,0 0-52,4 0-90,6 0-126,8-5-607</inkml:trace>
  <inkml:trace contextRef="#ctx0" brushRef="#br0" timeOffset="383824.6153">6589 9962 225,'0'0'69,"0"0"-40,0 0 50,0 0 65,0 0-55,0 0-9,-19 0 13,19 0 11,0 0-8,0 0-22,0 0-9,0 0-9,0 0 19,0 0-18,9 0-12,7 0-9,11 0-6,10-2-2,7 2-4,6-2 2,0-1-10,-3 1-3,-4 0 5,-6 0 2,-5 2-1,0 0-6,-3-1 2,-3 1-8,-7 0 3,-6 0-6,-7 0-3,-5 0 1,-1 0-1,0 0-1,0 0-4,-7 0-19,-8 0 10,-9 0 5,-1 0-2,-3 0 2,3 0-2,-4 0 6,-1 1-3,1 1 2,0-2-1,1 2 4,4 1 1,5-3 1,7 2 0,8-1 0,4-1 1,0 0 6,0 0 6,1 0 10,13 0-4,9 0-11,8 0-2,4 1-5,2-1 0,-3 2 3,-2-2-2,-3 0 5,-2 0 1,-6 0 2,-5 0-7,-5 0-2,-7 0 2,-1 0-3,-3 0-4,0 0 0,0 0-20,0 0-11,0 0-5,0 0-19,7 0-45,2-6-93,13-6-266</inkml:trace>
  <inkml:trace contextRef="#ctx0" brushRef="#br0" timeOffset="385482.8534">11304 9925 224,'0'0'0,"0"0"-32,0 0 32,0 0 24,-64-24 16,45 21 23,0 0-4,-2-1 19,5 2 18,-2-1-5,2-1-12,0 1-13,3 1 16,4 1-10,6 0 2,3 0-12,2-1 29,27-1 22,22 0-53,20 1-19,15 2 16,7 0-1,-1 0 16,1 0-18,1 4-26,-4-1 1,-8 0-14,-13-1 4,-16 0-3,-13-1-6,-15 2-3,-12-3-4,-8 0-2,-5 0 0,0 0 4,0 0-5,-2 0-3,-10 0-5,-2 0 8,-6 0 0,2 0 0,5 0-4,5 0 0,3 0-4,1 0 3,4 0 2,0 0 2,0 0-1,0 0 2,0 0-1,0 2 1,0-2-2,0 0-1,0 0-3,0 0 6,0 0-2,0 0-1,0 0 3,0 0-1,0 0 1,0 0-1,0 0 1,0 0 0,0 0 0,0 0 0,0 0 0,0 0 0,0 0-1,0 0 1,0 0 0,0 0 0,0 0 0,0 0-1,0 0 1,0 0 0,0 0 0,0 0 0,0 0 1,0 0-1,0 0 0,0 0 0,0 0 0,0 0 0,0 0 0,0 0 0,0 0-1,0 0 1,0 0 0,0 0-1,0 0-1,0 0 0,0 0-10,0 0 1,2 0-10,-2 0-18,0 0-9,1 0-7,0 0-43,1 2-19,1-2-29,-1 1-20,0-1-45,-2 0 3,0 0-224</inkml:trace>
  <inkml:trace contextRef="#ctx0" brushRef="#br0" timeOffset="387942.2835">9700 10712 527,'0'0'148,"0"0"-131,0 0 9,0 0 117,0 0-38,0 0-25,77 0-15,-39 0-3,8 0 4,6 4 1,7-1-23,5 3 2,7-2-19,-3 0 2,-3 0 11,-11-2 0,-13 0-11,-12 0-10,-11-1-6,-11 0-6,-4 0-4,-3-1 3,0 0 2,0 0-8,-1 0-22,-8 0-48,0 0-55,0 0-102,6-3-198</inkml:trace>
  <inkml:trace contextRef="#ctx0" brushRef="#br0" timeOffset="391933.4189">3662 11434 1139,'0'0'61,"66"-9"-59,-16 4 27,7 0 84,4 2-1,-1-1-41,-6 1-26,-8 1-8,-13 0-15,-12 1-10,-7 1-5,-10 0-7,-4 0 3,0 0-1,0 0-2,0 0-6,-13 0-22,-5 0 9,-9 0 16,-5 0 3,0 0-2,-2 0 0,-1 1 1,1 1-1,3 0 2,5-2 1,8 3 0,7-2 1,8-1 6,3 0 5,0 0 16,0 0-6,0 0-6,2 0-5,12 0 1,7 0-4,2 0-9,0 0 2,-3 0-1,-7 0 0,-3 0-1,-6 0-4,-1 0 4,-3 0-8,0 0-4,-3 0-7,-15 0-17,-9 0 19,-5 0 10,-2 0 7,2 1-1,2 1 1,6 1 0,0 0 0,4-1 0,6 0 0,6 0 0,5-1 1,3-1-1,0 0 7,0 0 8,0 0-5,7 0-4,9 0-4,10 0-1,2 0-1,0 0-1,-3 0-4,-5 0-8,-6 0-8,-3 0 0,-4 0 7,-2 0 8,-3 0-6,-2 0-4,0 0 3,0 0 1,0 0 1,0 0-14,-2 0-21,-7 0 16,-5 0 20,-2 0 7,2 3-1,1-1 2,4-1 1,4-1 1,5 0 1,0 0 4,0 0 7,14 0-5,16 0-7,15 0-41,15-4-241</inkml:trace>
  <inkml:trace contextRef="#ctx0" brushRef="#br0" timeOffset="396075.9278">13419 11318 989,'0'0'31,"0"0"-29,0 0 79,0 0-3,0 0-42,0 0-33,0 0 2,-83-9-4,55 18 2,-1 3 12,-2 0 1,3 2-5,3 0-4,9 1 1,5 0 1,11-1-7,0-1-2,16-2-3,9-2-28,6-5-38,3-3 13,4-1-32,3 0-126,5-9-531</inkml:trace>
  <inkml:trace contextRef="#ctx0" brushRef="#br0" timeOffset="402546.2532">21461 8387 233,'0'0'123,"0"0"-123,0 0-30,0 0 30,0 0 30,0 0-30,0 0-11,15-9 11,-15 9 10,0 0 13,0 0 29,0 0 21,2 0-9,5 0 3,2 0-11,5 0-21,2 0 2,-1 0-2,-1 0-18,-4 0-4,-2 0-13,-5 0 0,-3 0-15,0 0-65,-1 0-3,-13 3 37,-3 1 24,-4 0-12,3-1 22,3-1 12,5-1 3,4-1 35,5 0 36,1 0 1,0 0 47,3 0-21,10 0-67,3 0-31,0 0-3,-1 0 2,-3 0-2,-2 0-3,-5 0-36,-1 0-93,-3 0-30,-1 0-147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23T10:11:06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12047 4278 699,'0'0'384,"0"0"-364,0 0 30,0 0 76,66-14 7,-24 10-62,15 1-20,12-1 4,10-2-15,3 3-15,3-1-1,-4-1 10,-2 1-19,-10 1 5,-11-1-2,-13 0-7,-14 2-1,-10 0 3,-8 1-4,-9 1-2,-3 0-1,-1 0-3,0 0-1,0 0-1,0 0-1,0 0 1,0 0-1,0 0 0,0 0 0,0 0 2,0 0-1,0 0-1,0 0 0,0 0 0,0 0 0,0 0-1,0 0 1,0 0-3,0 0 1,0 0-2,0 0 1,0 0 3,0 0-3,0 0 1,0 0 0,0 0 2,0 0 0,0 0 1,0 0-1,0 0 0,0 0 0,0 0 0,0 0 0,0 0 0,0 0-1,0 0 1,0 0 0,0 0 0,0 0 0,0 0 0,0 0 1,0 0-1,0 0 0,0 0 0,0 0 1,0 0-1,0 0-1,0 0 1,0 0 1,0 0-1,0 0 0,0 0 0,0 0 0,0 0 0,0 0 0,0 0-1,0 0 0,0 0 1,0 0 0,0 0 0,0 0 0,0 0 0,0 0 0,0 0 0,0 0 0,0 0-1,0 0 1,0 0 0,0 0-1,0 0 1,0 0-1,0 0 1,0 0 0,0 0 0,0 0 0,0 0 0,0 0 0,0 0 0,0 0 0,0-2 0,0 2 0,0 0 0,0 0-1,0 0-4,0 0-2,0 0-3,0 0-5,0 0-8,0 0-13,0 0-32,-1 0-83,-2 0-154,-2 0-307</inkml:trace>
  <inkml:trace contextRef="#ctx0" brushRef="#br0" timeOffset="44904.469">12873 9563 261,'0'0'778,"0"0"-727,0 0-46,0 0 66,0 0 62,0 0-18,4 0-46,-4 0-29,0 0-14,0 0-13,0 0-2,0 0 1,0 0 0,0 0-4,0 0-3,0 0-2,0 0-2,0 0-1,0 0 1,0 0-1,0 0-1,0 0-5,0 0-53,0 0-66,10-3-172,11-10-568</inkml:trace>
  <inkml:trace contextRef="#ctx0" brushRef="#br0" timeOffset="45610.8153">13436 8883 181,'0'0'114,"0"0"-95,0 0-16,0 0-3,0 0 6,0 0 8,16-24-14,-15 24-11,1 0-2,0 0-25,0 0-8,0 0-44</inkml:trace>
  <inkml:trace contextRef="#ctx0" brushRef="#br0" timeOffset="47237.0165">13732 9875 760,'0'0'50,"0"0"-50,0 0 0,0 0 19,0 0 70,0 0-47,1 6-34,-1-5-4,0-1-2,0 0 2,0 0-1,0 2 0,0-2-3,0 0 3,0 0 1,0 0 3,0 0-4,0 0 0,0 0 1,0 0 4,0 0-5,0 0-3,0 0 2,0 0 1,0 0-2,0 0-1,0 0-1,0 0 1,0 0 0,0 0 0,0 0-6,0 0 0,0 0 3,0 0 2,0 0-2,0 0-6,-3-2-19,-2-4-43,-1 0-16,0 0-39,1-1-45,0-1-82</inkml:trace>
  <inkml:trace contextRef="#ctx0" brushRef="#br0" timeOffset="49208.0344">13711 1259 1355,'0'0'0,"0"0"-69,63 52 69,-35-3 24,0 10 10,-4 2-18,-3-1 1,-2-6 3,0-7-16,3-9 8,3-9 9,8-12-10,8-10 3,6-7 3,5-10-3,1-20-3,-4-9-4,-8-10 5,-7-8 4,-9-3 7,-11-6 0,-8 1-12,-6 6 1,-3 16 7,-16 13-3,-7 16-14,-7 10-2,-6 4-8,-2 17 1,2 14 3,8 7 2,12 3 1,10-1 1,9-7 1,7-4-1,17-7 0,14-4 0,11-8-9,11-2-79,7-3-79,2-5-58,-3 0-123,-4 0-156</inkml:trace>
  <inkml:trace contextRef="#ctx0" brushRef="#br0" timeOffset="49441.8363">14825 1491 1182,'0'0'0,"0"0"-28,72-14 28,-54 13 30,-2 1-30,-4 0-2,1 0-93,-1 0-212,-3 6-236</inkml:trace>
  <inkml:trace contextRef="#ctx0" brushRef="#br0" timeOffset="49604.2907">14884 1588 1001,'0'0'18,"0"0"14,0 0 97,0 0-50,0 0-56,82 10-23,-35-9-90,6-1-346</inkml:trace>
  <inkml:trace contextRef="#ctx0" brushRef="#br0" timeOffset="49991.1635">15820 1142 1504,'0'0'40,"0"0"-40,0 0 0,24 60 8,-11-7 53,-3 4-11,-2 0-33,0-5 3,-1-6-10,3-3-7,0-7-3,0-4-2,1-9-14,-3-8-46,-2-5-66,-4-10-106,-2-6-45,0-20-42</inkml:trace>
  <inkml:trace contextRef="#ctx0" brushRef="#br0" timeOffset="50184.1803">15898 1148 975,'0'0'242,"0"0"-178,0 0 38,0 0 4,105 34-9,-47 16-11,3 7-28,-4 1-34,-5-1-11,-7-9-7,-7-5-5,-5-8-1,-2-7-10,-7-10-84,0-8-115,-3-10-117,-7-8-177</inkml:trace>
  <inkml:trace contextRef="#ctx0" brushRef="#br0" timeOffset="50378.6498">16407 1029 323,'0'0'885,"-13"-69"-838,11 56-6,2 10 144,0 3-71,0 21-82,3 20-20,6 17 68,-1 11-29,-2 0-39,-5-5 2,0-4-12,3-6-2,5-5-31,7-7-148,8-9-236,4-13-473</inkml:trace>
  <inkml:trace contextRef="#ctx0" brushRef="#br0" timeOffset="50888.6282">17221 986 1341,'-14'-55'0,"-9"18"-160,-4 16 160,-5 14 56,-1 7-33,-4 17-23,2 13-1,4 6 1,10 2 3,10 1 2,11-1 5,0-6-6,18-7-4,9-8-1,7-9-21,7-8-2,1-13-28,-1-19-9,1-12 29,-1-11 28,-2-8 4,0-6 26,-5-9 8,-4-9 55,-12-1 19,-9 9-50,-9 17-13,0 20-16,-2 21-10,-2 10-16,-1 9 6,0 2 6,-7 9-15,-4 21 3,-1 18 2,1 14 31,7 10-11,4 5-10,4-1-7,1-5-8,0-6 0,8-5-5,11-9-4,3-4-85,12-13-80,4-10-54,3-16-160,5-8-201</inkml:trace>
  <inkml:trace contextRef="#ctx0" brushRef="#br0" timeOffset="51329.9498">17781 828 396,'0'0'646,"5"-56"-600,-5 45-31,-14 11 44,-6 6-6,-6 24-40,1 13 1,5 11 23,10 1-16,10-2-5,0-4-3,16-8-2,11-9-4,6-12-4,6-9 6,2-11-8,1-4-1,-3-18-29,-5-13 5,-8-11 4,-7-8-15,-11-12-14,-8-7-21,-2-1-17,-23 3 3,-6 11 1,-5 11 70,-3 15-22,3 12-16,0 9 51,8 9 23,4 4 62,10 4-5,9 20-20,5 13 32,8 15-14,14 15 36,8 10 0,-1 10-58,-2 7 30,-3-4-20,-3 0-23,2-8-11,0-13-20,0-8-12,-3-9 0,-6-5-15,-5-8-76,-7-8-85,-2-7-70,-2-8-92,-14-4-272</inkml:trace>
  <inkml:trace contextRef="#ctx0" brushRef="#br0" timeOffset="51638.9654">17050 1800 868,'0'0'617,"107"0"-608,-5 0-6,21-8 50,14 1 66,6-1-55,-9 1-39,-10-1-25,-17-2-8,-21 3-73,-24-3-111,-28 3-239</inkml:trace>
  <inkml:trace contextRef="#ctx0" brushRef="#br0" timeOffset="52433.1126">17425 2407 1447,'0'0'9,"0"0"-4,55-54 3,-49 25 90,-6-4-37,-11 1-32,-17-1-29,-7 8-7,-3 6-10,1 10 6,1 7 5,6 2 0,4 11 0,8 11 4,7 3-1,9 2 3,2-1 2,12-1 1,14-4 3,7-5 3,5-5-5,3-4-2,0-7-2,-2 0 0,-2-19-5,-1-9-17,-2-10-3,-7-8-4,-5-8 17,-7-6 11,-7-4 1,-6 6 1,-2 16 13,0 14 30,-4 14-18,-4 14-23,-2 4-3,-4 27-5,0 18 5,1 13 6,6 6 5,7 2-4,0-5-5,5-3 0,10-9-2,6-10-2,3-7-21,5-11-44,5-11-24,-3-12-104,-3-2-7,-3-23-47,-6-11 124,-4-10 67,-2-8 45,-5-8 13,-3-3 27,-5 4 35,0 9 33,0 12 89,-3 16-38,-1 11-25,3 7-27,-1 4-26,2 17-32,-2 16-22,2 10 33,0 6-14,0 0-21,0 0-4,0-4-7,0-5 2,0-5-3,2-7-11,0-4-47,0-5-64,1-7-38,-3-5-43,0-7-102,0 0-161</inkml:trace>
  <inkml:trace contextRef="#ctx0" brushRef="#br0" timeOffset="52547.8043">17803 2344 528,'0'0'741,"0"0"-667,73-13-58,-18 13 100,11 0-76,13 11-40,8-2-288</inkml:trace>
  <inkml:trace contextRef="#ctx0" brushRef="#br0" timeOffset="62852.765">14089 7528 675,'0'0'327,"0"0"-308,0 0-11,0 0 92,0 0-3,0 0-49,0 2-29,0-2-7,0 2-1,0-2 8,0 0 0,0 0-11,0 0-3,0 0-1,0 0-1,0 2 0,0 0-2,0-2 0,0 2-1,0-1 0,0 0 1,0-1-1,0 2 0,0-2 0,0 0 0,0 0 1,0 0 1,0 0-2,0 0 1,0 0 0,0 0 3,0 0 0,0 0 5,0 0 2,0 0-1,0 0-2,0 0 0,0 0 4,0 0-7,0 0-1,0 0 1,0 0-2,0 0 0,0 1-3,0-1 0,0 2 0,0-2 3,0 0-3,0 0 0,0 0-1,0 0 1,0 0 0,0 0 0,0 1 0,0-1 0,0 0 0,0 0 0,0 0 0,0 0 1,0 0-1,0 0-1,0 2 1,0-2 0,0 1 1,0-1-2,0 0 1,0 1 0,0-1-2,0 0-14,0 0-20,0 0-16,0 0-27,0 0-26,3-1-57,3-6-102,-1-3 60,2 1-349</inkml:trace>
  <inkml:trace contextRef="#ctx0" brushRef="#br0" timeOffset="66917.9069">12849 9560 474,'0'0'454,"0"0"-434,0 0-17,0 0 91,0 0 9,0 0-55,14 0-28,-14 0-11,0 0-8,0 0 0,0 0-1,0 0 1,0 0-1,0 0 0,0 0 0,0 0 0,0 0 1,0 0-1,0 0 1,0 0 0,0 0 3,0 0 0,0 0-2,0 0-1,0 0 1,0 0-2,0 0 1,0 0-1,0 0 2,0 0-4,0 0 2,0 0 0,0 0 0,0 0 0,0 0 0,0 0 0,0 0 0,0 0 1,0 0-1,0 0-2,0 0 2,0 0 2,0 0-2,0 0 0,0 0 0,0 0 0,0 0 0,0 0 0,0 0 0,0 0 0,0 0 0,0 0 0,0 0 0,0 0-1,0 0 2,0 0-1,0 0 0,0 0 0,0 0 0,0 0 0,0 0 1,0 0-1,0 0 0,0 0 0,0 0-1,0 0 1,0 0 0,0 0 1,0 0-2,0 0 1,0 0-1,0 0 1,0 0-5,0 0 0,0 0-8,0 0-23,0 0-5,0 0-32,0 0-43,0 0-111,0 0-138</inkml:trace>
  <inkml:trace contextRef="#ctx0" brushRef="#br0" timeOffset="68930.6524">12931 9537 454,'0'0'0,"0"0"-22,0 0 22,0 0 9,0 0-9,0 0 0,-18-5-9,14 1-67,2 1-105</inkml:trace>
  <inkml:trace contextRef="#ctx0" brushRef="#br0" timeOffset="87018.5695">9547 11868 912,'0'0'108,"0"0"-107,0 0 16,0 0 94,0 0-10,0 0-52,-5 1-22,5-1-17,0 0-10,0 0 0,0 0-20,0 0-107,3 0-113,8-1-121</inkml:trace>
  <inkml:trace contextRef="#ctx0" brushRef="#br0" timeOffset="87939.8938">11149 11606 678,'0'0'85,"0"0"21,0 0 47,0 0-4,0 0-40,0 0-20,4 0-4,-4 0-23,0 0-11,0 0-5,0 0-10,1 0-10,-1 0-8,0 0-1,0 0-3,0 0-3,0 0-3,0 0-2,0 0-1,0 0-5,0 0 1,0 0 1,0 0-1,0 0 0,0 0 0,0 0 0,0 0 0,0 0-1,0 0 0,0 0 0,0 0-1,0 0-3,0 0-7,0 0-6,0 0-7,0 0-12,0 0-37,1 0-29,5 0-78,3-3-79,4-4-340</inkml:trace>
  <inkml:trace contextRef="#ctx0" brushRef="#br0" timeOffset="88854.4919">12258 11175 536,'0'0'110,"0"0"-68,0 0 90,0 0 20,0 0-67,0 0-27,0 0-11,0 0 3,0 0-14,0 0-16,0 0-13,0 0-4,0 0-3,0 0-1,0 0-43,0 0-46,0 0-21,0 0-3,0 0-50,0 1 5,0 0-85</inkml:trace>
  <inkml:trace contextRef="#ctx0" brushRef="#br0" timeOffset="90199.2107">12453 12209 527,'0'0'457,"0"0"-382,0 0-43,0 0 32,0 0 104,0 0-65,3 0-45,-3 0-23,0 0 1,0 0-7,0 0-8,0 0-11,0 0-6,0 0-2,0 0-1,0 0 0,0 0 1,0 0-1,0 0-1,0 0 1,0 0-1,0 0-28,0 0-35,0 0-15,0 0-52,0-4-42,5-5-59,2-2-165</inkml:trace>
  <inkml:trace contextRef="#ctx0" brushRef="#br0" timeOffset="90760.3902">12817 11553 754,'0'0'125,"0"0"-118,0 0 24,0 0 80,0 0-19,0 0-50,-3-3-9,3 3 9,0 0 0,0 0-5,0 0-2,-1 0-8,1 0-7,0 0-5,0 0-6,0 0-2,0 0-6,0 0 2,0 0-3,0 0 1,0 0-1,0 0-7,0 0-61,0 0-46,0 0-11,1-3-76,7-1-75,6-2-186</inkml:trace>
  <inkml:trace contextRef="#ctx0" brushRef="#br0" timeOffset="94952.3773">14725 11631 50,'0'0'512,"0"0"-454,0 0-53,0 0 49,0 0 9,0 0 11,2-1-48,-1 1-24,-1 0-2,0 1-30,3 2-114,1-1-346</inkml:trace>
  <inkml:trace contextRef="#ctx0" brushRef="#br0" timeOffset="141245.7117">8747 5868 453,'0'0'692,"0"0"-692,0 0-305,0 0 284,0 0-80</inkml:trace>
  <inkml:trace contextRef="#ctx0" brushRef="#br0" timeOffset="280170.1729">20511 6451 534,'0'0'468,"64"0"-464,-13 1-4,17 2 79,23-1 3,18 2-9,23 0-22,13-2 7,12-2-6,5 1-9,0 0 14,-2 2-18,-4 4-26,-4-1-3,-7 2-4,-12 0-6,-25 1-2,-23-1 1,-28-2 1,-21 0 0,-17-2 0,-8-2-3,-5 0 1,-1-2 2,0 1 1,-1-1-1,3 0 1,0 0 2,-2 0-1,-1 0 0,-2 0 0,-1 0 1,1 0 3,0 0-4,0 0 3,1 0-5,-3-1 1,2 0 0,-2 1 1,0 0-1,0 0 4,0-1-5,0 1 2,0 0 2,0 0 0,0 0-4,0 0 3,0 0-3,0 0 0,0 0 2,0 0-2,1 0 0,-1 0 0,1 0 0,0 0-2,1 0-2,7 9 0,2 10 3,3 8 1,0 5 1,-3 4 4,-1 2-3,-3 0-1,0 3 4,-1-4 1,-2-3 1,0 1 13,-1 1-9,-3 1-2,0 1-5,0 0 0,-4 2 5,-6 0-2,-5 2-4,0 0 0,-3-2-3,-2-3 1,-1-7 0,-1-5-1,-1-3 0,0-7 0,0-3 1,-6-6 0,-4-5 0,-5-1-1,-3 0 0,1-9 0,4-7-5,7-1-2,5-4 3,10-2-1,8-2-1,5-2 6,1 2-3,3 0 3,10 4 0,5 1-1,5 4 2,8 2-2,10 7 2,8 5 0,7 2 0,1 4 2,-4 12 2,-5 6-2,-8 4-1,-8 6 5,-11 2-4,-4 4 1,-5 2-2,-7-1-2,-5 1 0,0 1-1,-11 0 1,-9 0-1,-4-3-5,-6-6 6,-2-1 0,-3-9-3,-2-4 3,-2-5-1,0-7-8,-3-4-9,2-2 3,5-3-8,8-8 6,7-2 16,9 1-3,5-2 4,5 0 8,1 4 6,0-1-11,12 2 5,13 4-8,14 4-2,11 1-2,14 6 4,2 11 1,-4 9 1,-8 5 1,-11 4 1,-9 6 0,-11 3 0,-9 1-3,-6-1 3,-8 0-2,0-3-2,-20-2-2,-10-5-2,-8-2 3,-6-4 1,-6-8-8,0-8-21,2-4-14,4-8 34,4 0-22,4-8-17,8-8 48,7 0 2,11-3 7,10 2 23,0 1 53,14 1-45,10 3-32,8 3-5,7 8-3,7 1 0,3 12-1,3 11 1,-5 6 1,-6 5-1,-9 2-2,-10 3 2,-8 1-4,-10-1 0,-4 1-2,-5-2-3,-15-2-7,-3-3-25,-9-6 34,-2-8-39,0-8 9,0-7 1,7-4-40,13-4 21,9-9 55,5-6 9,19 1 21,12 1-9,6 4 25,-2 7 8,-3 6-19,-8 0-12,-3 5 2,-4 11-11,-4 3-9,-3 4-5,-5 4 0,-3 3 2,-2 1 3,0 0-4,0 0 6,0 1 5,0 2 2,0 1 8,0-1 4,0-1-12,0-4-4,0-4-3,1-1 8,3 0 9,3 2-14,4 2 5,1 3 10,2 2-8,1 5 4,1 2-6,-2 4 2,1 2-3,-1 0-3,-1-1-5,-3-2 9,-3-1-5,0-3-4,-3-5-5,-1-1 5,-1-1-5,-2-3 2,0-3 1,0-6-1,1-5-1,-1-7-1,0-4-1,0-3 1,0-1 0,0 0 6,0 0-4,0 0 12,0 0 5,0 0-12,0 0-2,0 0-5,0 0-1,0 0-1,0 0-1,0 0-1,0 0 1,0 0 0,0 0 0,0 0 0,0 0 1,0 0-1,-8 3 2,-15 0-1,-18 1 1,-30 0 3,-40-2-3,-41 1-3,-44 5 0,-45 7 3,-30 3 7,-22 2-7,-14 0-1,0-5 1,5-4 0,12-3-12,25 0 5,28 2 3,37-1-4,43-3-16,44-6-6,46 0-31,51-12-78,32-14-304</inkml:trace>
  <inkml:trace contextRef="#ctx0" brushRef="#br0" timeOffset="281012.5236">22748 7832 1200,'0'0'151,"0"0"-147,0 0 6,0 0 97,0 0-66,0 0-15,3-4-9,-3 4-16,0-2-1,0-4-7,-3-4-83,0-5-125,3-1-53,0-2-161</inkml:trace>
  <inkml:trace contextRef="#ctx0" brushRef="#br0" timeOffset="281160.7163">22799 7647 1037,'0'0'10,"0"0"2,0 0 91,22-58-31,-18 45-14,-2 2-20,-2-1-20,0 1-17,0-3-1,-3-1-140,-3-2-189</inkml:trace>
  <inkml:trace contextRef="#ctx0" brushRef="#br0" timeOffset="281321.6278">22745 7360 1094,'0'0'215,"0"0"-214,3-55 53,-3 37 36,0 4-50,-14 1-40,-3 2-16,-7 0-115,-2 0-152,0-1-201</inkml:trace>
  <inkml:trace contextRef="#ctx0" brushRef="#br0" timeOffset="281446.6166">22592 7113 933,'0'0'8,"0"0"7,0 0 48,0 0-63,-47-56-49,19 48-174,-2 1-79</inkml:trace>
  <inkml:trace contextRef="#ctx0" brushRef="#br0" timeOffset="281591.1057">22323 7052 551,'0'0'0,"0"0"0,0 0 32,0 0-8,-77 0 12,58 0-4,-1 0-27,-2 0-5,-2 0-206</inkml:trace>
  <inkml:trace contextRef="#ctx0" brushRef="#br0" timeOffset="281926.7705">21943 7222 526,'0'0'206,"0"0"-205,0 0-1,0 0 1,-35 70-1,26-48 0,1 2 0,0 0-23,2 0-16,3-1 9,2 1 9,1-1 2,0 4 11,0 1-10,0 3-20,0 0 28,0 0-46,2-1-124,2-1 64,-2 1 3,1 0 113,-3 3 60,0-1 157,0-3-140,0-4 25,0 0 34,0-1-82,6-1-46,3 1-8,1-1-57,3 0-225</inkml:trace>
  <inkml:trace contextRef="#ctx0" brushRef="#br0" timeOffset="282120.8651">22019 8242 636,'0'0'13,"0"0"-13,0 0-33,45 72-180,-28-50 55,2-1 61,0-2 97,-6-3 114,1 0 103,-3 0-24,-3-1-29,1 2-84,2 1-5,4 4-75,8 9-62,4 0-288</inkml:trace>
  <inkml:trace contextRef="#ctx0" brushRef="#br0" timeOffset="282652.5434">22389 8747 925,'0'0'122,"0"0"-53,0 0 66,0 0-59,0 0-75,0 0-1,15 17-23,-5-13-108,4 1-34,5-2 11,1-3 76,2 0 49,0 0 29,0 0 21,-2-6 56,-4-2-7,-3 0-5,-6 0-1,0-3-55,-2-2-9,3-3-70,1-6-35,1-1 70,2-2 35,-1-1 17,-4 0 54,-3 3 35,0 1-45,-3 4-38,1 1-23,0 1-4,1-2-69,2-1-70,1-5 12,3-3 50,2-6 58,2-6 23,0-7 20,-2-5 49,0-9-27,0-3-42,-2-2 0,1 1-79,0 4 10,2 4 69,4 3 28,2 6 82,-2 7 30,-2 6-49,-4 7 18,-8 2-43,-2-1-47,0 3-19,-2 1-1,-8 1-9,-2 6-23,0 0 2,0 1-7,2 1 2,0-1-6,2-1 34,3 0-172,1 0-110</inkml:trace>
  <inkml:trace contextRef="#ctx0" brushRef="#br0" timeOffset="283330.5805">22723 7865 534,'0'0'346,"0"0"-334,0 0 8,0 0 122,0 0-69,0 0-58,3-4-15,-1-4-37,1-5-123,1-5-132,0-4-227</inkml:trace>
  <inkml:trace contextRef="#ctx0" brushRef="#br0" timeOffset="283488.5982">22703 7512 631,'0'0'3,"0"0"0,0 0 27,0-66 9,0 51-26,0 0-13,0 0-7,-10-3-89,-3-3-73,-2-1-266</inkml:trace>
  <inkml:trace contextRef="#ctx0" brushRef="#br0" timeOffset="283619.9545">22614 7211 798,'0'0'32,"0"0"-29,0 0 36,0 0-8,0 0-31,0 0-1,-77-53-83,58 49-102,-3 0-142</inkml:trace>
  <inkml:trace contextRef="#ctx0" brushRef="#br0" timeOffset="283779.9609">22207 7046 761,'0'0'0,"0"0"-1,-84-5-1,49 5 2,1 1-16,2 6-108,5 1-150</inkml:trace>
  <inkml:trace contextRef="#ctx0" brushRef="#br0" timeOffset="283946.3894">21881 7116 586,'0'0'35,"0"0"39,0 0 23,0 0-24,-59 49-38,38-32-15,3 2-15,-2 0-5,3 4 0,2-1 0,1 0-1,-2 4-3,0 0-17,-2 3-65,-2 1-114</inkml:trace>
  <inkml:trace contextRef="#ctx0" brushRef="#br0" timeOffset="284153.8044">21599 7617 509,'0'0'90,"0"0"-14,0 77 4,0-48-16,0 2-49,0 0-15,0 1-10,0 1-87,0 1-114,0-1 64,0 0-66,0 1 213,0-2 6,5-4 101,4 0 129,0-5-98,-2-2-49,2 0-37,-1 0-25,4-2-27,3 0-176</inkml:trace>
  <inkml:trace contextRef="#ctx0" brushRef="#br0" timeOffset="284437.3207">21849 8508 918,'0'0'3,"0"0"0,0 0 21,0 0 58,39 68-74,-28-52-6,-1-5-2,3-1 0,-4-2-5,3-3-21,3 1-17,2-2-94,6 1 7,3 2 67,0 2-17,2 1 37,-4-3 43,-1-2 77,-8 0 26,-3-3 39,-5 0-4,-2-2-46,2 0-86,3 0-6,6 0-79,1 0-276</inkml:trace>
  <inkml:trace contextRef="#ctx0" brushRef="#br0" timeOffset="284530.6233">22406 8721 485,'0'0'0</inkml:trace>
  <inkml:trace contextRef="#ctx0" brushRef="#br0" timeOffset="284640.6088">22496 8635 848,'9'-10'130,"-3"2"-128,-1-1-2,-1 1-47,2-2-178,2 1-408</inkml:trace>
  <inkml:trace contextRef="#ctx0" brushRef="#br0" timeOffset="284726.4397">22612 8512 748,'0'0'66,"0"0"-66,6-58-20,-6 33-173</inkml:trace>
  <inkml:trace contextRef="#ctx0" brushRef="#br0" timeOffset="284841.5386">22703 8256 854,'0'0'44,"0"0"-42,21-83 37,-19 45-39,-1-4-57,-1-5-158,0-2-76</inkml:trace>
  <inkml:trace contextRef="#ctx0" brushRef="#br0" timeOffset="284929.58">22771 7736 665,'0'0'15,"12"-62"29,-12 33-44,0-4-35,-9-2-355</inkml:trace>
  <inkml:trace contextRef="#ctx0" brushRef="#br0" timeOffset="285040.6718">22669 7333 910,'0'0'33,"0"0"-24,0 0-9,-56-66-4,44 52-200,4 0-503</inkml:trace>
  <inkml:trace contextRef="#ctx0" brushRef="#br0" timeOffset="286667.8458">22662 7436 39,'0'0'686,"0"0"-663,0 0 134,0 0 51,0 0-80,0 0-35,-4-22-50,4 20 5,0 0-9,0 1-17,0 1-12,0-2-5,0 0-5,0-4-16,0-2-104,2-4-64,3-1-87,3 0-40,1 0-107</inkml:trace>
  <inkml:trace contextRef="#ctx0" brushRef="#br0" timeOffset="286822.131">22737 7282 331,'0'0'259,"0"0"-219,0 0-1,0 0 57,11-56 38,-6 45-102,2 0 6,-1 3 22,1 0 2,-2 3-20,0 0-4,-1 0-3,-2 1-35,5 0-29,3-2-79,1 1-373</inkml:trace>
  <inkml:trace contextRef="#ctx0" brushRef="#br0" timeOffset="286990.9628">23014 7087 458,'0'0'761,"0"0"-760,0 0 1,0 0 46,0 0-3,0 0-45,50-48-21,-61 44-110,0 0-120,4 0-44,2 0-260</inkml:trace>
  <inkml:trace contextRef="#ctx0" brushRef="#br0" timeOffset="287124.1379">23112 6962 679,'0'0'43,"0"0"-38,0 0 76,69-29 4,-55 29-85,-1 0-1,-4 0-136,-2 0-7,-4 4-144</inkml:trace>
  <inkml:trace contextRef="#ctx0" brushRef="#br0" timeOffset="287290.0565">23311 6993 466,'0'0'9,"0"0"112,79 21-32,-56-9-57,0 1-28,-3 3-1,-3 2 12,-3 1 18,-2 0-2,1 2-13,0 1-18,1 2-2,-2 2-129,0 0-134,-5 4-99</inkml:trace>
  <inkml:trace contextRef="#ctx0" brushRef="#br0" timeOffset="287402.651">23595 7393 421,'0'0'156,"0"0"-67,0 0-16,18 69-15,-12-50-43,2 1-15,3 2-48,-2 0-54,3 2-134,-4 1-80</inkml:trace>
  <inkml:trace contextRef="#ctx0" brushRef="#br0" timeOffset="287488.7307">23695 7663 204,'0'0'202,"0"0"-36,22 68-63,-17-43-62,-1 5-34,1 1-7,0 1-175,2 2-254</inkml:trace>
  <inkml:trace contextRef="#ctx0" brushRef="#br0" timeOffset="287560.4098">23775 8059 579,'0'0'144,"0"0"-134,-4 73-10,-9-51-117</inkml:trace>
  <inkml:trace contextRef="#ctx0" brushRef="#br0" timeOffset="287873.2063">23592 8423 1095,'0'0'12,"0"0"-12,0 0 2,0 0 0,-51 69-2,32-53-7,-2 2-114,1-3-87,-1 4 41,3-2-62,1 3 9,5-2 220,3-1 145,0-2 64,1-1-52,-2 1-17,-6 0-49,-3-1-8,-5-4-69,-2 1-11,-1-4-2,1-3 0,0 1-1,3-2 1,0-3 0,5 0 7,-1 0 16,-3 0-24,-1-4-31,-4-5-258</inkml:trace>
  <inkml:trace contextRef="#ctx0" brushRef="#br0" timeOffset="288017.4009">22904 8615 1380,'0'0'15,"0"0"-15,0 0 0,0 0-8,0 0-119,0 0-111,-88-54-124</inkml:trace>
  <inkml:trace contextRef="#ctx0" brushRef="#br0" timeOffset="288180.5492">22698 8348 803,'0'0'0,"-9"-62"24,2 36-12,-1 2 52,-2 4-49,-3 2-15,1 2-20,0 0-12,2-2-63,3-3-14,2-6-153</inkml:trace>
  <inkml:trace contextRef="#ctx0" brushRef="#br0" timeOffset="288369.9813">22573 7733 866,'0'0'60,"-1"-76"-4,1 33 58,0-1-40,10-1-74,4 5-2,6 0-36,1 6-58,1 4-21,-3 2 60,-4 4-61,-5 0 68,-5 1 23,-5-2-286</inkml:trace>
  <inkml:trace contextRef="#ctx0" brushRef="#br0" timeOffset="288519.9889">22800 7050 681,'0'0'0,"0"0"-10,62-49 10,-48 31-1,2-1 0,-2 0-80,1 0 65,1 1-38,0 1 51,0-1-326</inkml:trace>
  <inkml:trace contextRef="#ctx0" brushRef="#br0" timeOffset="288675.25">23083 6794 429,'0'0'216,"59"-27"-32,-28 19-94,2 4-87,-1 4 5,-1 0-5,-3 4-3,-3 7-1,-1 1-11,1 0-25,1 1 9,2 3 26,6 4 1,6 3 1,5 4-77,3 1-163</inkml:trace>
  <inkml:trace contextRef="#ctx0" brushRef="#br0" timeOffset="288842.8604">23873 7154 709,'0'0'160,"0"0"-143,56 73 10,-41-43-3,-5 0-7,0 1-11,-3 0 1,-3-1-7,1 2-1,2 1-6,1 2-41,6 2-123,2 1-70</inkml:trace>
  <inkml:trace contextRef="#ctx0" brushRef="#br0" timeOffset="289002.2648">24086 7962 650,'0'0'10,"0"83"-7,-2-37-3,-4 2 2,-1 0-2,-3-1 1,-4-1-1,-3-1 0,-6-2-1,-4 1-4,-5-2-9,-3-2-254</inkml:trace>
  <inkml:trace contextRef="#ctx0" brushRef="#br0" timeOffset="289290.849">23447 8835 1059,'0'0'3,"0"0"0,-68 16-2,35-10 3,-3 1-4,-2 0-1,-1-1-36,4 2-66,4 0-43,2-1 72,2 2-22,2-2 15,-1-1 81,1-3 8,2-2 87,2-1-5,-1 0-22,0 0 4,-1 0-30,-3-1-42,-5-4-8,-3 0-86,1 0-80,2-1-215</inkml:trace>
  <inkml:trace contextRef="#ctx0" brushRef="#br0" timeOffset="289359.8476">22696 8850 98,'0'0'24,"0"0"-24</inkml:trace>
  <inkml:trace contextRef="#ctx0" brushRef="#br0" timeOffset="293507.4756">21520 6692 270,'0'0'825,"0"0"-825,0 0-40,0 0 40,0 0 23,-71 62-2,48-32-4,7-1-14,10-3 1,6-4-1,4-5 9,20-3-1,7-7-2,5-5 3,-2-2 2,-4-3-2,-5-11-4,-5-4-4,-10-2 1,-6-6 8,-4-4-1,0-4-9,-14-1-2,0 4-1,3 5 0,1 8 16,4 7 9,2 5 24,2 2 9,2 2-4,0 2-23,0 6-29,-1 13-2,-1 14 0,-2 9 9,-1 3 4,2 0 20,-1-3-9,2 1-7,2-2-8,0-5-9,0-4-2,5-6-6,2-7-78,-1-5-82,-1-4-8,-3-7-122,1-3-127</inkml:trace>
  <inkml:trace contextRef="#ctx0" brushRef="#br0" timeOffset="293732.1389">21654 6962 320,'0'0'702,"0"0"-667,0 0 84,0 0 31,0 0-109,0 0-27,2 35 42,-2-15-22,0 0-19,0-1 1,0-4-16,0-2-1,0-2-8,0-2-113,0-4-67,11-5-135,1 0-241</inkml:trace>
  <inkml:trace contextRef="#ctx0" brushRef="#br0" timeOffset="293917.7753">21745 6995 978,'0'0'79,"0"0"-49,0 0 163,0 0-64,0 0-79,0 0-29,1-2-7,-1 15 8,0 5 20,0-2-29,0 0-11,-3-1-2,-1 0-10,1 1-122,3-2-152,0-4-240</inkml:trace>
  <inkml:trace contextRef="#ctx0" brushRef="#br0" timeOffset="294822.3858">23538 6250 1062,'0'0'0,"0"0"3,0 0-1,-79 23 33,49 0-23,-1 4 2,3 4 2,7 0-10,7-2-1,12-2 13,2-3-1,14-7-1,11-4 3,3-7-4,1-6 2,-2 0-3,-2-7 4,-5-13-9,-3-7-4,-6-7 6,-7-5-4,-3-6-6,-1-6 5,0-3-3,-5 3 4,-6 11 10,1 15 7,3 13 17,4 7-20,-1 5 0,1 2-10,-1 22-11,2 14 2,1 14 17,1 6 16,0 4 1,0 0 11,0-6-23,0-1-18,0-8 1,-3-7-7,3-6-6,0-9-18,0-4-74,0-11-41,5-4-34,2-6-91,2 0-24,2-6-165</inkml:trace>
  <inkml:trace contextRef="#ctx0" brushRef="#br0" timeOffset="295019.6584">23595 6571 525,'0'0'376,"0"0"-345,0 0 104,0 0-19,0 0-80,0 0 65,0 48 5,0-28-54,-3 2-28,1-3-7,0 0-17,2-3-5,0-2-12,0-1-124,5-5-60,3-2-111,3-3-345</inkml:trace>
  <inkml:trace contextRef="#ctx0" brushRef="#br0" timeOffset="295301.3708">23720 6637 461,'0'0'331,"0"0"-280,0 0 115,0 0 19,0 0-99,0 0-14,18-38-7,-8 38-34,5 9-12,-1 6 15,-3 1-14,-2 3-12,-7 0-8,-2-1 0,0-2 0,0-2-4,-8 0 2,1-5 2,3-3 0,2-1 1,2-5-1,7 0 14,24 0-10,21 0-4,17 0-59,0-9-331</inkml:trace>
  <inkml:trace contextRef="#ctx0" brushRef="#br0" timeOffset="298598.7868">21622 7083 570,'0'0'0,"0"0"-233,0 0-101</inkml:trace>
  <inkml:trace contextRef="#ctx0" brushRef="#br0" timeOffset="299214.9212">22596 7307 847,'0'0'154,"0"0"-150,0 0 59,0 0 6,0 0-69,0 0-35,38 9-212,-17 0-376</inkml:trace>
  <inkml:trace contextRef="#ctx0" brushRef="#br0" timeOffset="299364.4735">22801 7588 880,'0'0'0,"0"0"-188,0 0 155,0 0 12,24 61-161,-24-40-110</inkml:trace>
  <inkml:trace contextRef="#ctx0" brushRef="#br0" timeOffset="299723.2593">22813 8310 114,'0'0'146,"0"0"-86,-5 55-36,4-34-18,1 1-6,0 0-8,0 2-96,3-3-123,-1-1 227,0-3 156,-2 0 45,0-1-10,0-1-106,0 0-85,-7-3-13,0 0-438</inkml:trace>
  <inkml:trace contextRef="#ctx0" brushRef="#br0" timeOffset="299866.521">22742 8759 900,'0'0'0,"0"0"-3,0 0-4,0 0 6,0 0-49,0 0-120,-58 69-141</inkml:trace>
  <inkml:trace contextRef="#ctx0" brushRef="#br0" timeOffset="300711.5668">22714 6483 298,'0'0'0,"0"0"-84,0 0 84,0 0 68,0 0 5,0 0 14,12 11-9,-7 2-19,2 4-20,3 6-18,-3 2-2,0 4-12,0 0-6,-5 1-1,-2 2 0,0-1-6,0 1 3,0 5 3,0 1-2,0 0-29,0 5-21,2 1-96,5 2-121</inkml:trace>
  <inkml:trace contextRef="#ctx0" brushRef="#br0" timeOffset="300819.3368">22840 7513 250,'0'0'30,"8"84"-30,-5-42-145</inkml:trace>
  <inkml:trace contextRef="#ctx0" brushRef="#br0" timeOffset="301326.9875">22852 7801 126,'0'0'156,"0"69"-61,0-35-35,0-3 35,6 0-55,3-2-22,0-1-18,4 0-8,-1-2 8,1 2 3,-1 2 13,0 2-10,-3 1-4,-1-2 6,-1 3 17,-2 1-19,-1 1-4,-2 4 1,-2 2-3,0 1-2,0 2 1,0-3 1,0 2 0,0 0-5,0 0-8,0 5 8,0-2 5,3 0 0,0 0 1,1-4 0,3 1-1,-1 3 0,1-2 1,0 4-1,0-4 1,0-1 2,0-2-2,0-2 9,0 0-5,1-2-2,1-1 0,2-1-3,-1-1 1,1-1 0,-4 1-1,2-2 0,-4 1 1,1-3-1,-2-1 6,-1-3-2,-1-2 0,-1-1 0,-1-1-4,0-1 1,0-1-1,0-3 0,-5-2 0,-1-5 0,3-1 0,-3-2-1,-2-6-33,-5-1-69,-5-1-18,-2 0-35</inkml:trace>
  <inkml:trace contextRef="#ctx0" brushRef="#br0" timeOffset="301814.6309">22759 9049 420,'0'0'102,"0"0"-97,0 0 17,-81-1 95,33 1 21,-13 9-21,-10 8-41,-13 3-29,-12 3-30,-13 2-7,-9-1-5,-9-1-5,-4-2-61,-1 0-27,7-5-15,18-5-50,28-8-216</inkml:trace>
  <inkml:trace contextRef="#ctx0" brushRef="#br0" timeOffset="302166.1099">22623 9187 509,'0'0'0,"0"0"-11,0 0 11,0 0 117,0 0-22,0 0 13,20-21-10,-45 20-73,-15 1-15,-15 0 22,-14 0-9,-10 8-9,-8 4-12,-6 2 6,0 0-5,3 0-3,7-2-4,14-4-59,16-3-120,23-5-212</inkml:trace>
  <inkml:trace contextRef="#ctx0" brushRef="#br0" timeOffset="302376.1812">22631 9168 908,'0'0'53,"0"0"-53,0 0 2,-66 17 5,-6 1 44,-12 1-32,-7 1-16,-4-1-1,1-1 1,5-3-3,13-2-2,13-6-20,16-4-164,15-3-128</inkml:trace>
  <inkml:trace contextRef="#ctx0" brushRef="#br0" timeOffset="303455.7407">23331 9208 363,'0'0'264,"0"0"-129,0 0-9,0 0 4,0 0-22,87-1-30,-38-2 1,15-1-27,13 1-24,13-2-16,7-2 13,8 0-5,1-1-10,-7 0-7,-6 1-3,-16 0 0,-15 3-1,-17 2-4,-20 0-13,-13 2-42,-11 0-51,-1 0-18,-24 4-105,-15 5 77,-13-2 12,-8 0-179</inkml:trace>
  <inkml:trace contextRef="#ctx0" brushRef="#br0" timeOffset="303815.7219">23335 9231 345,'0'0'554,"0"0"-511,0 0-14,77 0 58,-40 3 20,19 0-34,18 0-30,17-2-9,7-1 5,6 0 43,-1 0-25,-6 0-20,-4-3-14,-7 0-3,-6 1-3,-8 1-8,-13 1-5,-18 0-2,-18 0-2,-15 0-2,-8 0-17,0 0-45,-7 0-10,-14 2-18,-9-1 44,-2 0-31,-1-1 23,1 0-3,3 0-49,0 0-62,0 0-33,-1 0-96</inkml:trace>
  <inkml:trace contextRef="#ctx0" brushRef="#br0" timeOffset="304043.7881">23766 9288 376,'0'0'231,"0"0"-220,0 0 111,0 0 77,73-1-95,-35-3-42,-4 2-27,-11 1-10,-5 0-18,-6 1-7,-4 0-14,-2 0-56,-2 0-48,-2 0-50,0 0 28,0 0-93</inkml:trace>
  <inkml:trace contextRef="#ctx0" brushRef="#br0" timeOffset="309264.3878">22945 8080 81,'0'0'33,"7"-82"-66</inkml:trace>
  <inkml:trace contextRef="#ctx0" brushRef="#br0" timeOffset="309376.8002">22973 7521 266,'0'0'0,"0"0"-218</inkml:trace>
  <inkml:trace contextRef="#ctx0" brushRef="#br0" timeOffset="310148.1385">21781 8366 321,'0'0'21,"0"0"-17,70 70-4,-44-47 0,-2 1-32,-3-4 1,-2-2-27,-3-4-162</inkml:trace>
  <inkml:trace contextRef="#ctx0" brushRef="#br0" timeOffset="311005.4308">21665 7926 179,'0'0'0,"2"54"-119,4-27 59</inkml:trace>
  <inkml:trace contextRef="#ctx0" brushRef="#br0" timeOffset="311144.3516">21720 8144 104,'0'0'112,"20"54"-72,-8-29-34,2 0 34,3 2-40,0-1-16,1 0-2,0-3-24,-1-4 42,-2-1 32,1 0-32,-3 1-1,1-2-9,0 0-69</inkml:trace>
  <inkml:trace contextRef="#ctx0" brushRef="#br0" timeOffset="311253.3899">22095 8579 400,'0'0'0,"0"0"-23,0 0 3,76 29 15,-55-24-148</inkml:trace>
  <inkml:trace contextRef="#ctx0" brushRef="#br0" timeOffset="311578.6168">22268 8621 91,'0'0'134,"0"0"-134,0 0-20,66 0 16,-43 0 8,2-4 45,2 0 9,-2-1-5,0-1 56,-4-4-10,-3-1-40,-2-2-48,-2-4-10,-1-3-2,-2-3-10,-1-2-4,-1-4 15,-1-3-4,2-3-39,-3-2 40,3 0 3,-2-3 16,1 1 3,0-1-19,0 4-42,1 0 13,-2 1 14,2-1-20,-3-4 10,1-2-37,-3-3 25,-2-2-3,-3 3-8,0 1 47,-5 4-4,-7 1-44,1 0-60,-2 1 109,1 0-25,1 4 18</inkml:trace>
  <inkml:trace contextRef="#ctx0" brushRef="#br0" timeOffset="311813.2414">22603 7467 11,'0'0'49,"-21"-73"-43,10 32 20,-3-1-5,-2 3 79,2 3-71,1 11 0,2 3 109,0 6-46,1 1-69,1 1-21,-2 1 0,0 0-1,-6-1-1,-4-1-1,-5 1-12,-3 3-17,-1 4 6,0 2 17,0 3 5,2 2 2,0 0 14,-2 0 8,-2 0-15,-2-1-7,-4-4-28,0 2-56,5-3-117</inkml:trace>
  <inkml:trace contextRef="#ctx0" brushRef="#br0" timeOffset="312016.2143">21926 7029 262,'0'0'83,"0"0"-44,0 0-2,0 0 1,0 0-9,0 0-10,0 11 5,0-10-1,0-1-10,0 0-3,0 0 1,0 0-7,0 0-3,0 1-1,0 1 1,0 0-1,0 0 0,0-1-12,0-1-56,0 1-50,0-1-11</inkml:trace>
  <inkml:trace contextRef="#ctx0" brushRef="#br0" timeOffset="313007.186">23574 7188 245,'0'0'137,"0"0"-137,0 0-30,0 0 4,0 0-29,0-54-10,0 42-5,0 1-35</inkml:trace>
  <inkml:trace contextRef="#ctx0" brushRef="#br0" timeOffset="313584.5194">23005 6964 371,'0'0'68,"0"0"-64,0 0 15,0 0 14,0 0-23,0 0 0,7 3 2,-7-3-12,0 1-2,0-1 2,0 0 0,0 0-1,0 2 1,0-2-2,0 1-22,-1 2-73,-2 0-93</inkml:trace>
  <inkml:trace contextRef="#ctx0" brushRef="#br0" timeOffset="314019.188">23358 7004 162,'0'0'38,"0"0"-32,0 0 4,0 0-1,0 0-8,0 0-1,-45-29 0,36 26-1,-1-1-8,3-2-4,-1 4 8,0-2-8,0 3-6,1-1 9,-2 0-3,2 0 9,-4 2-31</inkml:trace>
  <inkml:trace contextRef="#ctx0" brushRef="#br0" timeOffset="314092.3808">23159 6949 62,'0'0'38,"0"0"-38,0 0-11,-76 8-56</inkml:trace>
  <inkml:trace contextRef="#ctx0" brushRef="#br0" timeOffset="314957.672">23301 8551 162,'0'0'274,"0"0"-274,0 0-6,0 0 6,66-22 0,-48 12-17,-1-1-17,1 0-87,2-1 121,0-1 28,1 0-3,3 1 6,0-3 6,-1 1-24,-3-1 54,-4-2-67,-2-1-44,-1-1-34</inkml:trace>
  <inkml:trace contextRef="#ctx0" brushRef="#br0" timeOffset="315022.5498">23722 8189 1</inkml:trace>
  <inkml:trace contextRef="#ctx0" brushRef="#br0" timeOffset="315313.5926">23774 7564 274,'0'0'0,"-9"-78"-192,0 36 192,-2-4 94,0-4-52,-1-3-41,-3-2-2,-2 1 115,-3 3-86,-3 2-24,-2 9 87,0 7-44,-2 6-47,-2 5-9,3 3 7,-3 0 2,-1 1-2,-4 1 1,-2-1-7,-3 2-16,0 3-28,2 3 18,1 6 2,0 0-32,2 2-30,1 2-50</inkml:trace>
  <inkml:trace contextRef="#ctx0" brushRef="#br0" timeOffset="316026.9033">22891 8332 103,'0'0'0,"0"0"45,0 0 54,44 65-18,-35-52-53,0 0-13,0 0 10,2 0-7,3 0-3,2 1 19,0-1-19,2-3-12,-3-1-3,0-3 10,1-1 12,-1 1-21,1-1-2,2-1 0,-1 1-10,4 0 10,-1-2-3,1-2 3,-3-1 1,-2 0 12,-2 0 10,0 0-19,0-2 6,2-5-9,1 0-30,-2-2 25,2-2-34,-1 0-91,0 0 98,1 1-81,1 0 69,-1 2 44,1 0 56,-2-1-56,0-1-10,0-3-5,1-2 15,-2-3-47,2-6 38,-1-5-66</inkml:trace>
  <inkml:trace contextRef="#ctx0" brushRef="#br0" timeOffset="316183.8412">23739 7761 527,'9'-53'48,"-5"-3"-44,-4-4-4,-1-3 36,-19-9-36,-7-8-50,-6-4-88,-2-2 133,1 9-144,2 13 92,2 15 36</inkml:trace>
  <inkml:trace contextRef="#ctx0" brushRef="#br0" timeOffset="329498.7821">21047 10255 1267,'0'0'0,"-71"0"-186,20 17 186,-5 11 3,6 9 3,13-2-6,12-4-4,18-11-18,7-7 22,5-8 0,25-5 39,13 0 36,13-6-22,4-15-4,-4-8 23,-7-8-22,-9-6-19,-12-5-11,-8-6-20,-16-4 0,-4-8-3,-13 3 1,-10 7 2,1 14 3,5 19 23,6 15 11,1 8-16,-2 21-12,-2 24 13,0 25 26,2 18 6,3 8-3,-1 5-9,2-7-20,0-8 4,3-12-20,5-16-6,0-12-4,4-11-56,8-10-85,1-10-72,3-11-157</inkml:trace>
  <inkml:trace contextRef="#ctx0" brushRef="#br0" timeOffset="329670.1315">21178 10622 1444,'0'0'49,"0"0"-46,5 56 76,-5-31-12,0-2-61,-4-1-6,-1 0-16,4-6-119,1-7-278</inkml:trace>
  <inkml:trace contextRef="#ctx0" brushRef="#br0" timeOffset="329911.3446">21508 10372 1061,'0'0'362,"0"0"-354,0 0 5,84-16 92,-61 14-91,-2 2-14,-5 0-136,-7 0-105,-9 0-257</inkml:trace>
  <inkml:trace contextRef="#ctx0" brushRef="#br0" timeOffset="330036.112">21540 10432 1187,'0'0'87,"0"0"-86,61 1 75,-34 0-47,4-1-29,-2 0-238,0 0-372</inkml:trace>
  <inkml:trace contextRef="#ctx0" brushRef="#br0" timeOffset="330464.4647">22080 10226 1109,'0'0'383,"0"0"-383,0 0 0,0 0 2,-75 6 17,38 27-3,5 5-4,7 6-12,11-4 1,9-5 4,5-7-4,8-8-2,14-9 1,9-9-1,4-2-6,3-23-43,0-12-48,-3-11 8,-4-3 34,-9-7 15,-9-3 9,-8-2-34,-5 5 54,0 14 12,-2 15 79,-1 16 65,-1 10-74,0 1-27,-5 24 3,-1 20 18,-2 16 16,4 12-21,1 11 1,1 0-32,0-6-11,2-5-15,4-12-2,0-11-8,0-5-69,7-10-92,0-11-103,-2-15-185</inkml:trace>
  <inkml:trace contextRef="#ctx0" brushRef="#br0" timeOffset="330639.5495">22231 10565 985,'0'0'498,"0"0"-495,0 0 2,0 0 64,0 0-32,3 67-30,-3-46-7,0-3-2,0-3-109,3-4-143,6-7-141</inkml:trace>
  <inkml:trace contextRef="#ctx0" brushRef="#br0" timeOffset="330794.5522">22336 10595 1292,'0'0'89,"0"0"-34,0 0 82,0 0-73,0 0-58,0 0-1,1 76-1,-7-48-4,2-5-3,2-5-78,2-5-149,0-6-189</inkml:trace>
  <inkml:trace contextRef="#ctx0" brushRef="#br0" timeOffset="330990.0427">22518 10450 1344,'0'0'150,"0"0"-136,82-15 85,-49 15-35,0 0-64,-3 0-18,-6 2-95,-9 1-125,-8-3-264</inkml:trace>
  <inkml:trace contextRef="#ctx0" brushRef="#br0" timeOffset="331157.3771">22660 10303 1503,'0'0'125,"0"0"-122,0 0 34,-1 60 18,-3-17 1,-1 4-45,0-4-11,4-5-2,1-4-84,1-6-163,16-7-272</inkml:trace>
  <inkml:trace contextRef="#ctx0" brushRef="#br0" timeOffset="331604.4472">23072 10273 1496,'0'0'11,"0"0"-2,0 0-8,0 0 22,0 0-4,-78 101-7,57-49-12,7-1 1,8-6 0,6-12-1,0-9 0,6-10-9,13-10 8,9-4-1,8-11-1,2-14-37,-1-12 14,-8-9 18,-5-10-4,-8-5 6,-8-5-33,-8 3-17,0 11 39,-2 13 17,-7 17 12,5 12 45,-1 10-15,1 2-19,0 23 8,-1 15 20,2 14 20,-1 16-8,1 6-17,-6 5-7,-5 0-16,-6-4-12,2-6-8,2-7 3,7-11-6,3-9-5,5-12-36,1-12-79,0-12-93,8-8-150,9-2-342</inkml:trace>
  <inkml:trace contextRef="#ctx0" brushRef="#br0" timeOffset="331925.8204">23222 10799 315,'0'0'838,"0"0"-817,0 0 7,0 0 111,0 0-77,0 0-44,9-3-7,-9 3 16,0 0 3,0 0 7,0 0 10,0 0-10,0 0-19,0 2-12,0 10 0,1 3 9,2 4-4,-3-3-1,2 1-5,-1-3-2,-1-2-1,0 0-2,0-3-3,0-3-34,0 1-50,0-2-37,0-3-65,0-2-44,2 0-98,7 0-159</inkml:trace>
  <inkml:trace contextRef="#ctx0" brushRef="#br0" timeOffset="332204.114">23356 10855 413,'0'0'380,"0"0"-230,0 0 1,0 0-16,52-54-25,-40 49-13,0 3-21,-2 2-22,-1 0-28,-1 10-17,-1 8-3,-3 4-2,-4 0-4,0 2-5,-3-1-2,-8-4 3,-2 0 1,2-8 2,5-4-2,5-3 3,1-3 12,9-1 14,20 0 9,14-5-35,9-7-22,-1-5-169,-6-2-386</inkml:trace>
  <inkml:trace contextRef="#ctx0" brushRef="#br0" timeOffset="337200.5771">23135 6908 339,'0'0'85,"0"0"-85,79-28-65,-48 28 24,0 1 28,-2 11-28,-1 7 21,2 5 20,2 8 6,2 4 0,-2 6 2,1 1-4,0 1-4,-2 1-30</inkml:trace>
  <inkml:trace contextRef="#ctx0" brushRef="#br0" timeOffset="339017.3961">22471 3331 25,'0'0'1579,"0"0"-1556,0 0-14,0 0-3,0 0 51,0 0-21,0 0-23,0-7-13,-4-6-2,-4-6-132,0-3-47,-2-2-36,3 0-85,7-1-218</inkml:trace>
  <inkml:trace contextRef="#ctx0" brushRef="#br0" timeOffset="339148.498">22541 2997 896,'0'0'280,"0"0"-274,31-67-5,-24 49 42,1 1 11,-2-1-54,0-1-9,0 0-77,-2 1-24,0-2-95,1-1-56</inkml:trace>
  <inkml:trace contextRef="#ctx0" brushRef="#br0" timeOffset="339286.2316">22885 2684 492,'0'0'705,"60"2"-705,-20 6-139,1 1 75,-5 4 37,-11 3-144,-9 3-126</inkml:trace>
  <inkml:trace contextRef="#ctx0" brushRef="#br0" timeOffset="339444.3322">23220 3034 175,'0'0'606,"0"0"-606,59 81-166,-50-51 30,-7 3 113,-2 3-57,0 2-251</inkml:trace>
  <inkml:trace contextRef="#ctx0" brushRef="#br0" timeOffset="339519.1959">23188 3543 333,'0'0'0</inkml:trace>
  <inkml:trace contextRef="#ctx0" brushRef="#br0" timeOffset="339608.069">23114 3792 585,'0'0'127,"-31"57"-102,12-28 59,-3-2 3,-5 1-87,2-4-60,0-2-366</inkml:trace>
  <inkml:trace contextRef="#ctx0" brushRef="#br0" timeOffset="339815.7442">22720 4075 1155,'0'0'0,"0"0"-275,0 0 275,-62-29-7,39 22-56,0 2-90,3 2 49,6 1-124,2 0 220,5-3 8,0-2 148,1-4-89,-1-4-59,0-4-32,0-6-255</inkml:trace>
  <inkml:trace contextRef="#ctx0" brushRef="#br0" timeOffset="339969.2345">22507 3641 592,'-1'-54'370,"-2"6"-312,-6 4-40,-1 8 74,-4 6-36,-3 2-50,1 5-6,-2 2-5,3 4-26,2 0-41,4 0-44,5-1-100,4-5 57</inkml:trace>
  <inkml:trace contextRef="#ctx0" brushRef="#br0" timeOffset="340089.9569">22465 2965 962,'0'0'0,"0"0"-63,29-62-39,-20 38 65,-3-2-216</inkml:trace>
  <inkml:trace contextRef="#ctx0" brushRef="#br0" timeOffset="340306.7815">23011 2620 232,'0'0'126,"0"0"-122,0 0-4,75 31-137</inkml:trace>
  <inkml:trace contextRef="#ctx0" brushRef="#br0" timeOffset="341008.1445">23152 2979 792,'0'0'132,"0"0"-117,0 0 139,0 0-33,0 0-34,0 0-50,7-13-19,-7 29-18,0 8 0,-6 8 41,0-1-4,1 0 1,3-3-15,1-1 0,1-3 2,0-2-17,0-4-3,0-3 0,-1-3-3,0-5-1,-1-3 0,2-1 1,-2-3 1,1 0 2,-1 0 7,-3 0 5,-5 0 2,-6-3-9,-9-7-1,-5-3-9,0-2 0,3 2-38,7 4-39,8 1-89,3 4-110,8 2-294</inkml:trace>
  <inkml:trace contextRef="#ctx0" brushRef="#br0" timeOffset="341675.8216">22539 3272 1214,'0'0'65,"0"0"-65,0 0 0,-46 56 7,15-28 13,-5 1-15,-1 1-1,2-3-4,9-6 0,9-2-10,8-7-22,6-6-46,3-3 18,0-3 29,0 0 31,8 0 13,5-9 17,3-9-5,1-2 8,0-4 39,-3-1-32,-2-1-13,-2-1 28,-2 4-25,-3 7 6,-3 4 6,0 7 23,-2 5-9,0 0-24,0 8-30,2 15 1,1 10-3,3 7 25,3 2-2,6-1-2,9 2-21,14 6-14,7-5-131,0-9-635</inkml:trace>
  <inkml:trace contextRef="#ctx0" brushRef="#br0" timeOffset="342437.1612">22154 3532 1519,'0'0'0,"0"0"9,0 0 16,0 0 14,0 0-36,0 0-3,17-45-79,-17 29-203,0-4-292</inkml:trace>
  <inkml:trace contextRef="#ctx0" brushRef="#br0" timeOffset="342609.5146">22011 3130 1230,'0'0'0,"0"0"0,-6-58 68,-11 38-68,-10 0-2,-8 0-66,-5 2-42,-3 3-146,1 1-5,1-1-74</inkml:trace>
  <inkml:trace contextRef="#ctx0" brushRef="#br0" timeOffset="342758.7571">21376 2821 1054,'0'0'72,"0"0"-71,0 0-1,-59 24 10,34-1-9,-2 3-1,1 4-70,0 3-154,3 1-164</inkml:trace>
  <inkml:trace contextRef="#ctx0" brushRef="#br0" timeOffset="342911.7797">20974 3401 302,'0'0'680,"0"72"-680,10-31-67,2 1 54,-2 3-69,-3 3 10,-1 0-16,-1-3-221,1 1 64</inkml:trace>
  <inkml:trace contextRef="#ctx0" brushRef="#br0" timeOffset="342983.6222">21074 3919 263,'0'0'0,"60"76"-68</inkml:trace>
  <inkml:trace contextRef="#ctx0" brushRef="#br0" timeOffset="343067.6532">21366 4242 947,'0'0'50,"0"0"-39,69 49-5,-48-37-6,4-3-56,2 1-243</inkml:trace>
  <inkml:trace contextRef="#ctx0" brushRef="#br0" timeOffset="343326.0593">21765 4335 966,'0'0'16,"67"-46"-16,-32 17-4,-1-5-4,-1-3 8,-1-4-71,1-7 66,-3 2 5,-3-2 30,-5-1 41,-7-4-4,-3-1-67,1-2-77,1 2 69,1 8-83,2 6 91,-3 11 20,-1 4 14,-2 4-10,-4 0 13,-7 0-13,0-4-24,-2 0-58,-10-3-124,1 0 53,4 0-382</inkml:trace>
  <inkml:trace contextRef="#ctx0" brushRef="#br0" timeOffset="343828.954">22012 3379 1047,'0'0'29,"0"0"-23,0 0 38,0 0-24,0 0-3,0 0 42,-86 71-21,61-43-13,4 1-3,2-2-4,8-1-14,4-5 0,5-3-2,2-7-2,0-5-3,2-4-26,12-2 8,6-8 13,8-9-19,1-7 7,1-2 20,-3-3 27,0-2-3,-5-2 12,-1-1 2,-5 2-21,-6 4 13,-2 9-13,-6 10 20,-1 7-2,0 2-23,2 2-12,4 18-5,5 11 5,8 6 21,5 2-5,4 3-16,-4-2 0,-6-1-133,-8-7-293</inkml:trace>
  <inkml:trace contextRef="#ctx0" brushRef="#br0" timeOffset="344481.8474">21033 3467 693,'0'0'240,"0"0"-240,0 0-103,0 0-28</inkml:trace>
  <inkml:trace contextRef="#ctx0" brushRef="#br0" timeOffset="344848.7217">20803 3449 1311,'0'0'0,"0"0"0,0 0 87,0 0-28,0 0-36,0 0-8,0-14 1,0 26-12,11 8 12,1 3 26,2 1-6,1 1-15,1-2-3,-3-6-4,-4-3-2,-3-6-8,-2-6-2,-2-2 11,0 0 21,5-9 33,5-11-10,4-10-26,7-3-22,1 0-2,3 2 2,-3 3-9,2 9-2,-1 5-29,1 13-75,-3 1-173,-3 5-278</inkml:trace>
  <inkml:trace contextRef="#ctx0" brushRef="#br0" timeOffset="345196.3683">21076 3665 1538,'0'0'0,"0"0"0,0 0 15,0 0 27,0 0-36,0 0-6,13 2-38,-13-2-44,0 0-2,0 0 4,0 0-13,0 0-14,0 0-69,7 0-116</inkml:trace>
  <inkml:trace contextRef="#ctx0" brushRef="#br0" timeOffset="345773.3191">23254 3625 1079,'0'0'218,"0"0"-209,0 0 71,0 0 93,0 0-90,0 0-32,5 0-10,-5 0-16,0 0-17,0 0-2,0 0-4,0 0 0,0 0-1,0 0-2,0 0 1,0 0-17,0 0-4,0 0-21,1 0-18,2 0-60,1-2-62,1-3-94,-3-1-239</inkml:trace>
  <inkml:trace contextRef="#ctx0" brushRef="#br0" timeOffset="348160.4654">22247 7488 596,'0'0'0,"0"0"5,0 0 4,0 0 46,0 0-41,0 0-13,13 8-1,-13-6-64,0-2-215</inkml:trace>
  <inkml:trace contextRef="#ctx0" brushRef="#br0" timeOffset="350308.3004">22689 7611 566,'0'0'404,"0"0"-393,0 0-8,0 0 51,25 64-4,-25-40-20,0 5-6,0 4-13,0 3 10,0 5 8,0 7 13,0 3-17,0 5-15,3-2-9,0-4 0,0-5 3,0-5-4,-2-2 0,0-4 0,-1-3 2,0-6-3,0-3 2,0-3 0,0-2-1,0-2 0,0 1 1,0-1-2,0 1 2,-3-1-2,-2-1-1,1-1-5,-2-4-4,3-1 9,-1-3 2,4-2 0,-2-2 0,1-1 0,0 0 5,0 0 4,-4-9-9,-1-8-3,-3-8 2,0-6-2,2-3-8,3-6 9,3-8 0,1-1 2,0 0 0,5 5 7,4 4 10,0 1-5,0-3 10,-4-2-11,-5-9-5,0-8-2,-1-14-1,-13-15 2,-3-11-2,-1-5-1,-1 13-1,0 16 3,2 23 19,1 15-4,2 9-4,3 8-12,-2 4-3,4 4 1,0 2-1,-3 1 1,-1-1-1,-6-1 3,0 0-2,-1 0 2,2 2 7,6 3-3,4 4-4,6 3-3,2-3-1,0 2-56,6-2-99,8-1-85,2 2-154</inkml:trace>
  <inkml:trace contextRef="#ctx0" brushRef="#br0" timeOffset="351278.0598">23004 6956 22,'0'0'941,"0"0"-914,0 0-25,0 0 35,-66 21 41,45-7-39,0 6-18,1 8-12,-1 4 2,5 8 9,3 2 9,5 0-9,4-1-6,4-5-10,0-1-3,0-2-1,2 3-18,3 0 0,-1 1 14,-2 2 4,1 0 0,-3-2 0,0-2-3,0-2-15,0 0-11,0 1-18,0 2-4,-2 1 7,-1 3 30,-1 0 12,1 1 0,2 2 2,1 0 1,0-2 0,0-1 0,1-2 0,8-1 0,4 1-1,2 2-34,6-2-115,-1-3 16,3-1 49,2-4-25,-2-4-80,1-1 31,-2 1 134</inkml:trace>
  <inkml:trace contextRef="#ctx0" brushRef="#br0" timeOffset="352348.4541">23342 7080 818,'0'0'0,"46"-57"-194,-32 34 194,-1 3 56,-4 2-55,-2 4-1,1 6 0,-2 3 0,1 3-2,-1-1 2,-1 2 16,4-2 5,0 3-11,3-2 3,2 2 12,3 0 16,3 0 2,4 9 17,3 9 2,0 11-6,2 15-6,-3 11-9,-3 8-12,-1 8-13,-4 7-12,-1 5 2,-4 6 4,-5 3-2,-4 0-2,-4 0 7,0-2-5,-9-2 0,-10-7-5,-3-4-1,-3-7 4,2-7-5,-1-2 4,2-5-1,-1-5-4,1-4 4,-1-6-3,2-4 0,-4-8-1,0-3 0,-1-1 0,-1-6-1,3-4-9,2-3-5,6-4-1,5-2 4,4-2-6,4-1 13,1-3 5,1 2-1,0-2 2,0 2-1,-3-2 0,-1 1-1,-2-1-27,-4 0 3,-1 0 9,1 0 5,0 0-15,4-3 6,1 1 10,0 2 3,0-3-2,-1 0 2,-4-3 4,-1-5 0,-8-2-28,-3-5-59,-2-5-60,-2-3 57,-3-5-10,-2-5-25,-6-3 25,-2-2 103,2 0 55,4 6 37,7 1-26,4 3-31,3-1-35,1-4-17,-1-7-17,1-8-51,-3-3 7,-1-1-34,0 3 7,1 11 101,4 7-61</inkml:trace>
  <inkml:trace contextRef="#ctx0" brushRef="#br0" timeOffset="354328.7861">20402 10121 286,'0'0'150,"0"0"-78,0 0-72,-11-59 13,6 49-6,0-1-7,-2-1-32,-2-1-25,-1-3 14,1-1 13,2-4 30,2 0 29,3-2 38,2-2 50,0 3 1,0 4-14,0 4 49,1 7-4,2 3-60,-3 2 2,2 2-26,1 11-28,3 21-21,4 19 22,0 20 25,0 10-22,-3 9 0,-4 5-10,-2 2 0,-1-3-6,0-1-1,0-6-10,0-6-4,0-8-3,0-8-4,0-10 0,4-11-1,1-10-2,-2-12 0,-1-9-3,1-9-11,-2-4-30,2-10-15,1-15-30,2-15-80,-2-10-24,2-8-22,-3-8-52,-1-5-96</inkml:trace>
  <inkml:trace contextRef="#ctx0" brushRef="#br0" timeOffset="356188.6631">20302 9870 182,'0'0'145,"0"0"-32,0 0 33,0 0-75,0 0 14,0 0 2,18-34-18,-14 33-28,-2-1-11,1 1-12,-1 0 2,-1-1-5,3 1 3,-1 1 14,1-2-7,1 2 3,0-2-3,-1 1-6,-1-1-1,1 0-8,0 0 2,1-2 0,1 0-3,0-1-2,2 0 2,4 0 2,2-1-1,5 0 5,7 2-5,4 1 2,6 0 0,2 3-3,0-3-5,1 2 8,0-1 10,0 0-8,3 0-7,4 0-5,3-1 1,1 0-2,-1 0 0,-1 0 0,0-3-1,3 1 1,1 0 0,3-1 1,1-1-2,3 1-2,-1 1 2,5 1 0,-1 2-2,5 2 2,0 0-2,1 0 2,0 0-1,1 0 1,0 2 0,0 3-2,3 2-1,4 0-7,0 0-3,1 0-5,4 0-6,-1 2 2,0-1 4,1 0 8,-1-2 3,-2 1 2,-3 1 1,0-3-3,-1 0-6,-2-1 4,-2 1-25,-8-1 28,-7-1 3,-3-2 3,-7 1 0,-3-2 0,-7 0 0,-5 0 0,-2 0 0,-5 0 0,-4 0 0,-4 0 1,0 0 1,-4 0 0,1 0-1,-3 0 3,-2 0-1,-2 0 8,-1 0 3,-2 0-2,1 0-3,0 0 1,0 0 0,1 0-3,-1 0-4,1 3 1,1 1 1,0 3 3,0 0-1,3 2 2,0 2 0,1 5-2,0 5 2,4 4 9,1 6-3,4 2 15,1 5-10,1 5-8,-1 3 15,-2 4 1,0 3-1,-2 7-4,1 1 1,-3 5-13,-1 1-8,-1-2 2,-3-3-2,0 0 0,-1-8-3,0-5 3,0-8 1,-2-6-3,1-7 0,0-4 0,-1-1 0,1-4 0,-2 0 0,0 1-1,-2 0 0,-2 3 0,0 2 0,0 2-2,0 0 2,0 0 1,-2 0-1,-6 5 1,-7 3-1,-7 3 2,-5 4-1,-7-5-1,-6-1 1,-2-2-1,-4 0 0,-2 3 0,-3 1-1,-3 2 1,-3 0 2,-2 0-2,-4-8-1,-1-7 1,-2-9 0,-3-10 4,-8-6-2,-11-3 4,-13-13 1,-10-5 3,-3 2-3,-4 3 4,1 1-4,2 4-3,-1-3 0,0 1 0,-1-5-3,-3-1-1,6-2 0,-2-2 2,1 0 1,0 0 17,-1 2 17,6 0-5,6 2-19,11-2-13,12 0 0,11 0 0,9 0-1,7 0 2,10 4-3,6-1 2,8 5-1,7 5 1,5 1 0,5 4 1,1 1-1,1 1-2,0 1 2,2 0-5,-1 0 2,3 0 0,3 0-3,0 0 0,3 0 1,1 0 1,0 0 4,0 0 0,0 0 3,0 0-1,0 0 1,0 0 0,0 0-1,0 0-2,0 0 0,0 0 0,0 0 1,0 0-2,-1 0 2,0-1-2,-1-2-2,1 2 1,0-1 2,1 2-3,-2-3-1,-1 0 0,1-1 0,-1-2 1,-3-3-2,0-2 3,-2-3-11,-1-3-11,1 0-3,-1-1-7,1 2-18,4 2-6,3 1-10,1 0-70,3-1-30,14 0-100,2 0-34</inkml:trace>
  <inkml:trace contextRef="#ctx0" brushRef="#br0" timeOffset="359221.2956">22009 11366 39,'0'0'0,"0"0"-25</inkml:trace>
  <inkml:trace contextRef="#ctx0" brushRef="#br0" timeOffset="360082.477">22116 10991 130,'0'0'635,"0"0"-589,0 0-38,0 0 80,0 0 37,0 0-39,5 0-41,-5 0 5,0 0 8,0 0 3,0 0-15,0 0-29,0 0-15,0 0-1,0 0 1,0 0-2,0 0 0,0 0 1,0 0-1,0 0 0,0 0-33,0 0-43,0 0 0,0 0 22,-1 0-28,-1-7-76,0-4-146</inkml:trace>
  <inkml:trace contextRef="#ctx0" brushRef="#br0" timeOffset="360870.8135">22368 8412 218,'0'0'0,"71"-3"-127</inkml:trace>
  <inkml:trace contextRef="#ctx0" brushRef="#br0" timeOffset="361977.996">22555 8300 6,'0'0'229,"0"0"-209,2-71 10,-4 49-6,-7-2-24,0 4-65,2 4-125,3 8 190,3 4 24,1 4 207,0 0-97,0 0-11,0 4-2,1 3 11,1-3-44,0 0-26,-2 0-14,0-4-9,0 0-5,0 0-4,0 0 6,0 0 8,0 0 9,0 0-5,0 0 3,0 0-6,0 0-13,0 0-8,0 0-2,0 0-9,0 0-3,0 0 1,0 0-1,0 0-1,0 0-1,0 0-3,0 0-2,0 0-1,0 0 0,0 0-1,0 0 2,0 0-1,0 0 1,0 0 4,0 0 0,0 0 2,0 0 1,0 0 0,0 0 0,0 0-6,0 0 3,0 0-2,0 0 0,0 0-2,0 0 3,0 0-4,0 0 1,0 0 0,0 0-1,0 0-2,0 0 0,0 0 2,0 0-2,0 0 0,0 0 1,0 0-1,0 0 0,0 0 0,0 2 1,0-2-1,0 0 0,0 0 3,0 0-1,0 0 1,0 0 2,0 0-4,0 0 2,0 0 1,0 0-2,0 0 0,0 0 1,0 0-1,0 0 1,0 0-1,0 0-1,0 2 5,0-2 0,0 1 0,0-1 1,0 1-4,0-1 2,0 0-3,0 1 0,0-1-2,0 1 0,0 0 2,0-1-1,0 1 0,0-1 0,0 1 1,0 0 0,0-1 3,0 0 0,0 0-3,0 0 0,0 0-1,0 0 0,0 0 1,0 0-2,0 0 1,0 0-1,0 0 1,0 0 1,0 0 0,0 0 2,0 0 0,0 0-1,0 0-1,0 0-1,0 1 1,0-1-1,0 0 1,0 2 0,0-2 0,0 0-1,0 0 0,0 1-1,0 1 2,0 1-1,0-1 0,0-1 0,0 0-1,0 1 2,0-2-2,0 1 1,0-1-1,0 0 0,0 1 0,0-1-10,0 0-49,3 2-73,5 1-113,2-1-187</inkml:trace>
  <inkml:trace contextRef="#ctx0" brushRef="#br0" timeOffset="362632.0508">23144 11135 795,'0'0'0,"0"0"-78,0 0-209,0 0 21</inkml:trace>
  <inkml:trace contextRef="#ctx0" brushRef="#br0" timeOffset="368728.7814">23863 6947 806,'0'0'102,"0"0"-99,0 0 60,0 0 44,0 0-70,0 0-24,0-4-4,0 4 1,0 0-3,0 0 1,0 17-1,0 12 18,2 7 55,4 3-37,0-1-20,-3-4-6,2-1 16,0-4-20,0-3-9,-1-5 1,-1-4-1,1-7 0,-4-5-2,1-2 3,-1-3 0,0 0 7,0 0 14,0 0 3,0 0 3,0 0-12,0 0-1,0 0-7,0 0-2,0 0 0,0 0-2,0 0 4,0 0-4,0 0-2,-1 0-1,-5 0 0,-3-3-3,-5-4-2,-4-1 0,-2 1 0,0 1-1,-1 2 1,1 3-1,2 1 1,1 0-1,-1 0 0,2 3 1,0 9 0,0 3-1,-1 8-2,0 5 3,1 3 1,2 2 1,2-2-1,6-2-2,3 0 2,3 1-1,1-2 2,14 0 1,6 0 11,3 0-3,-2-3 7,0-5-8,-2-4-1,-1-2-1,5-3-2,4-3 8,-3-3-11,0-3 8,-6-2 0,-5 0-5,-4 0 2,-1 0 3,-2-4 0,-2-7-6,0-2-1,-3-5 0,-2-3 0,0-1 0,0 0 0,0 2-1,-2 2-3,-7 1-4,-5 2 2,-5 3-2,-1 2-1,-3 6 1,-2 4 0,-2 0 2,0 3 0,-1 10 0,4 3 1,1 4 1,4 1 0,1 3-2,2 4 2,7 3 0,5 0 0,4 1 0,0 2-2,6-3 2,10-1 2,3-1 0,3-3-1,4-2 3,5-5 0,1 1 0,2-4-2,-6-6 4,-6 0-1,-4-5-4,-6-2 2,-3-2 0,-2-1 0,-1 0-2,2-3 4,-1-6-3,0-6 0,-1-2-2,-4-4 0,-2-1-3,0 0-3,-4-1 4,-10 2-6,-2 3 1,-4 6 2,1 2 1,-1 7-1,-2 3 3,-1 0-2,0 6 1,-2 8-4,2 10 0,2 4 0,3 4 1,3 1 2,4-2 3,4-5 0,4-2 1,3-4-1,0-2 1,0 1-1,14 0 0,1 0 1,4 0 1,-1-1 6,0 0-4,0-4-1,2 1 0,0-2-1,-1-4 1,-3-2 0,-3-4 0,-3-2 2,-1-1-4,-4 0 6,-1 0-5,0 0 1,-4 0 2,0 0-4,0 0 0,0 0 0,0 0-2,0 1-4,0 2-1,0 2 5,0 3 2,-2 4 0,-2 4 0,-2 3 1,-1 5 4,-1 1 0,2 0-5,3 0 0,1-1 3,2-4-3,0-1 5,0-4-4,0-3 1,2-1 3,1-4 4,-1 0-8,1-3 2,-2-3-2,0 1 0,-1-2 4,1 0-4,0 0 6,1 0-2,1 0 3,4 0 0,3 0-2,5 0 4,7-3 3,12 0 0,17 3 2,17 0 0,12 0 4,6 0 4,-2 4 10,-8 4 0,-13-3-26,-14 3-7,-16-3 0,-16 0 0,-7-3 0,-8 0 0,-2-1 0,0-1 0,0 0 0,0 0 0,0 0-15,0 0-39,0 0 0,0 0-4,-4-8-32,-1-3-120,-4-4-163,2 3-381</inkml:trace>
  <inkml:trace contextRef="#ctx0" brushRef="#br0" timeOffset="371153.3873">23887 7046 336,'0'0'87,"0"0"-47,0 0 78,0 0-17,0 0-14,0 0-14,0 0-4,0 0-7,12 3 10,-12-3 6,0 0-4,0 0 38,0 0-7,0 0-28,0-7-4,0-5-22,1-5-34,1-3-8,2-3 0,-3-4 1,1 1 1,1-2-3,-1 0 12,2-3-9,1 3-3,-2-2 0,0 4-4,-1 1 0,-2 0 1,0 0-1,0 4-3,-1 1-1,-3 5 0,1 3 1,1 1 1,1 2 0,0 0 0,0 2-1,-1 2 2,2 2 4,0 2-6,0-1 4,0 1 2,0 1 1,0 0 7,0-2 3,7-1-3,9-2-6,18 1-4,19 2-1,19 2-2,16 0-1,5 0 2,3 6 11,-5 0 0,-9-1 5,-15 1-6,-13-1-2,-18 0-4,-16-1-5,-10-4-2,-7 1 0,-3-1-2,0 0-12,0 1-34,0 2-24,-3 1-93,-6 2-189,-2 1-283</inkml:trace>
  <inkml:trace contextRef="#ctx0" brushRef="#br0" timeOffset="371986.8036">24221 8572 296,'0'0'590,"0"0"-522,0 0-3,0 0 78,0 0 4,0 0-35,46-3-17,-17 3-9,8 0-21,9 0 2,8 0-10,6 0-20,4 0 6,-3 2-9,-3 2-10,-6-2-1,-9 0-5,-7 2-8,-10-2 2,-8-1-6,-9 0-3,-6-1-2,-3 0-1,0 0-1,0 0-2,0 0-13,0 0-12,0 0-13,0 0-10,0 0-15,-1 0-56,-5 0-112,-4 0-141,-1 0-623</inkml:trace>
  <inkml:trace contextRef="#ctx0" brushRef="#br0" timeOffset="376200.8791">21424 7211 480,'0'0'722,"0"0"-722,86 0-8,-49 0 8,-3 0 73,-3 2-8,-8 0-26,-7 1-13,-8-1-11,-6-2-7,-2 0 4,0 0 3,0 0-9,-5 0-3,-9 2-3,-2 0 1,0 0 1,-1 0-2,2-1 2,0 1-1,-2-2-1,0 1 0,2 0 1,2 1-1,5-1 1,3-1-1,4 2 1,1-2 2,0 0 10,0 0 7,0 0 3,0 0-5,0 0-10,0 0-7,10 0-1,11 0-12,13 0-119,8-7-236</inkml:trace>
  <inkml:trace contextRef="#ctx0" brushRef="#br0" timeOffset="377289.9283">23691 6817 53,'0'0'8,"0"0"-8,0 0 0,0 0 30,0 0 7,0 0-27,26 2-7,-21-2 4,-2 1 17,-2-1-4,2 0-6,-3 0-3,2 0 2,0 1-8,1-1-4,0 2-1,1-2-16,-2 1-81</inkml:trace>
  <inkml:trace contextRef="#ctx0" brushRef="#br0" timeOffset="377904.6588">23691 6817 320,'-8'4'80,"5"-5"-47,0 0 76,3 1-35,0-2-13,0 2 10,0 0 32,0-2-7,0 2 22,16 0-51,6 0-19,6 0-12,2 0 4,-1 0-1,-7 0-3,-7 0-11,-6 2-9,-4-2-15,-4 2 2,-1-2-3,0 1-7,-7 0-15,-10 1-5,-8-1 19,-2-1-10,-3 0 6,4 0 7,1 0-1,3 0 6,8 0 0,7 0 3,5 0 1,2 0 14,0 0 21,0 0-1,0 0-7,1 0-22,5 0-5,3 0-2,0 0-2,2 0 0,-4 0-1,-3 2 1,-1-1-3,-1-1 3,-2 0-1,0 0 1,0 0-2,0 0 1,0 0 0,0 0 0,0 0-1,0 0-10,0 1-11,0-1-1,0 2-12,0-2 1,0 0-1,0 0 2,0 0 8,0 0-10,-2 0-53,-1 0-83,2 0-118</inkml:trace>
  <inkml:trace contextRef="#ctx0" brushRef="#br0" timeOffset="379758.4391">21296 7158 959,'0'0'147,"0"0"-142,0 0 6,0 0 110,0 0-7,0 0-64,0 0-7,8 0-7,-8 0-8,0 0 8,0 0-2,0 0-9,0 0-4,0 0-2,0 0-5,0 0-3,0 0-5,0 0 4,0 0-2,0 0 2,0 0-2,0 0 3,0 0-8,0 0 7,0 0-6,0 0-4,0 0 4,0 0-4,0 0 0,0 0-1,0 0 1,0 0-2,0 0-3,0 0-15,0 0-7,0 0-6,0 0-1,0 0 0,0 0-2,0 0-13,0 0-4,0 0-34,0 1-25,0-1-90,0 0-208</inkml:trace>
  <inkml:trace contextRef="#ctx0" brushRef="#br0" timeOffset="380373.5667">21373 7249 1386,'0'0'8,"0"0"31,0 0-39,0 0 102,0 0-46,0 0-37,3 0-9,-3 2 7,0-2-4,0 2 5,0-2-12,0 0-4,0 0-2,0 0-8,0 2-54,3-2-64,6 0-119,8 0-248</inkml:trace>
  <inkml:trace contextRef="#ctx0" brushRef="#br0" timeOffset="380905.6246">23590 6821 754,'0'0'65,"0"0"-63,0 0 38,0 0 84,0 0-24,0 0-50,9 1-22,-9-1-7,0 0-1,0 0 6,0 0-12,0 0-5,0 0-4,0 0-5,0 0-8,0 0-72,0 0-110,-4 0-163</inkml:trace>
  <inkml:trace contextRef="#ctx0" brushRef="#br0" timeOffset="387210.3054">23481 7485 1048,'0'0'103,"0"0"-78,0 0 105,0 0-24,0 0-66,0 0-20,0 0 52,0-2-37,0 2-11,0 0 23,0 0 6,0 0-10,0 0-5,0 0-7,2 0-2,0 0-11,3 0-14,5 7 13,3 3-7,3 4 4,4 0-2,-6-2 3,4 0 9,-6-3-10,-1-3 4,-2-2-2,-2-1 1,2 2-4,2-1-2,2-1-11,0 0 0,-2-3 0,2 0 0,2 0 0,2-7 0,4-7 0,4-4 0,5-7 0,5-1 0,2-5 0,0 4 0,-4 2 0,-5 5 0,-8 5 0,-2 3 0,-5 1 0,-2 3 0,-3 3 0,-5 0 0,-1 4 0,-2 0 0,0 1 0,0 0 0,0 0 0,0 0 0,0 0 0,0 0 0,0 0 0,0 0-54,-2 0-38,-2 2-21,-7 1-161,-8 2-94,-2-1-171</inkml:trace>
  <inkml:trace contextRef="#ctx0" brushRef="#br0" timeOffset="387559.5851">23993 7305 1021,'0'0'260,"0"0"-215,0 0 108,0 0-40,0 0-86,0 0-13,-43 71 71,22-36-26,1 0-22,-1-1 7,1-3-26,0-4-10,2-5-6,1-3-2,4-6 0,5-6-2,4-3 2,2-4-1,2 0 1,0 0-2,0 0-4,0 0-5,0 0-5,-1-6-10,-2-3-15,0-2-54,1 2-70,-1 1-17,1 1-43,0 3-207</inkml:trace>
  <inkml:trace contextRef="#ctx0" brushRef="#br0" timeOffset="387867.7789">23490 7452 908,'0'0'447,"0"0"-425,0 0 111,0 0 7,0 0-75,0 0-17,87 48 14,-49-27-11,0 0-15,-3-3-9,-5-4-13,-7-2-1,-7-4-10,-8-5-3,-5-1 0,-3-2-1,0 0 0,0 0-15,0 0-20,0 0-16,0 0-28,0-2-94,0-9-88,-2-1-506</inkml:trace>
  <inkml:trace contextRef="#ctx0" brushRef="#br0" timeOffset="388209.7156">24009 7307 928,'0'0'102,"0"0"-89,0 0 13,0 0 39,0 0-65,0 0-8,-4 28 8,-10-7 8,-2 0-5,0 3 0,0-2-3,-1 1 0,5-2-3,0-2-84,2-2-113,-1-2-102</inkml:trace>
  <inkml:trace contextRef="#ctx0" brushRef="#br0" timeOffset="389381.5432">23468 6398 45,'0'0'936,"0"0"-839,0 0-62,0 0 83,0 0 6,0 0-76,0-2-37,0 2-11,0 0-8,0 0-52,0 0-54,0 6-22,8 4-176,6 2-337</inkml:trace>
  <inkml:trace contextRef="#ctx0" brushRef="#br0" timeOffset="391537.6094">24298 7641 333,'0'0'770,"0"0"-770,0 0-5,0 0 5,0 0 22,0 0-22,-54 5 0,27 25 1,4 2-1,8-1-1,7-6 1,5-1 1,3-6 0,0-2 3,14-5-3,2-3 2,6-4-3,4-4-2,1 0-15,-1 0-32,-4-3 0,-4-3-23,-5 0 70,-5 2-7,-2-1 9,-3 1 30,0 2-18,-2-1 31,1 3-6,-2 0 2,0 0-1,0 0-17,0 0-3,0 0-18,0 0-3,-4 0-7,0 3 5,2 5 5,1 2 2,1-1 2,0 1 8,0-3-6,7-1 0,6-1-3,1-2-1,1-3-1,-2 0 4,-1 0 0,-2-8-4,-5-7 1,-3 1 8,-2-3-10,0 3-31,0 4 29,-7 5 0,3 3-10,0 2 4,3 0 1,1 0-3,0 2 4,0 3-6,5 1 6,4-1 6,0 1 7,1-3 4,-3-3-7,1 0-4,1 0 0,1 0-16,1 0 2,-1-3-32,0-1-23,-3-2 69,-3 2 0,-2 3 4,-2 1 3,1 0-5,0-2-2,-1 2 5,0 0 1,0 0 5,0 0 2,0-2 7,0 2-3,0 0-17,0 0-5,0 0-31,0 0-5,0 0-31,-1 0-11,-2 0-24,0 5-8,2-1-84,-1 2-132</inkml:trace>
  <inkml:trace contextRef="#ctx0" brushRef="#br0" timeOffset="392123.7781">24506 7870 561,'0'0'185,"0"0"-173,0 0 40,0 0 35,0 0-42,0 0-27,-3-13-14,1 10 18,2-2 29,0 1 39,0 1 8,5-1-6,3 3-10,1-1-25,-4 2-25,1 0-4,-2 0-9,-3 5-15,-1 12-4,0 7-4,-5 5 0,-13 0 3,-9-1-8,-4-4 7,1-4-7,5-5 5,9-6 4,9-2 0,7-4 4,0 3 29,16-1 52,14 1-2,13 2-47,9-2 35,3-1-39,0 1-9,-1 0-3,-6 0-14,-7 3-6,-11 0-15,-14-4-39,-14 2-119,-2-1-200,-18-5-154,-5-1-207</inkml:trace>
  <inkml:trace contextRef="#ctx0" brushRef="#br0" timeOffset="393585.8265">22803 7668 247,'0'0'457,"0"0"-341,0 0 5,0 0 12,0 0-25,0 0-9,7-9-36,-7 9-4,0 0-15,0 0-17,0 0-8,0 7-10,0 13-7,-16 7 1,-5 6 10,-4 2 11,-2-4-19,2-2-5,4-6 0,8-3 4,4-7-4,6-6 2,3-4-1,0-1 3,0-2 1,0 0 2,0 0 1,0 0 6,0 0 3,0 0-4,0 0-6,3-8 3,10-7-10,7-6-1,4-3 0,4-2 1,0 3 1,-2 0-1,-6 2 0,-5 4 2,-5 2 3,-6 0 10,0 3 4,-4 2-10,0 5 2,0 1-4,0 4-4,0 0-3,0 0-4,0 0-3,0 8 7,0 6 2,2 4 6,4 5 3,3 0 20,5 2 2,1-4-16,0-2-4,4 0-4,2-4-4,-2-1-1,-1-5-2,-5-4 0,-6-4-2,-4-1 0,-2 0-9,0 0-19,2 0-27,0 0-41,2-2-98,-3-7-161,-2 0-246</inkml:trace>
  <inkml:trace contextRef="#ctx0" brushRef="#br0" timeOffset="394156.7097">22952 7745 1015,'0'0'86,"0"0"-73,0 0-13,0 0 48,0 0-5,0 0-1,-17 11 2,15-9-16,0 1-3,2-3-15,0 0-3,0 0-4,0 0-3,-3 2-1,-4-1-18,0 1-5,-3 1-14,-2 0-22,3 0 13,-1 1 6,2-1 16,5-2 1,0 0 24,3-1 1,0 0 0,-1 0 3,-2 0 6,-1 0 2,-3 0-8,-4 0-1,1 0-2,1 1 5,5 1-3,2 0 0,1-1 7,1 0 13,0 0 3,0-1-4,0 0-9,0 0-12,0 0 3,0 0-1,0 0-1,0 0 2,0 0 3,0 0-2,0 0 0,0 0-5,0 0 0,0 0 0,0 1-4,0-1-3,0 0-19,0 0-12,0 0-6,3 0 3,4 0-25,4 0-80,2-5-47,3-2 9,0-4-249</inkml:trace>
  <inkml:trace contextRef="#ctx0" brushRef="#br0" timeOffset="394722.6707">23359 6623 898,'0'0'98,"0"0"-98,0 0 0,0 0 95,0 0-10,0 0-20,4 4 19,-2-4-12,-1 0-10,0 0-7,-1 0-9,0 0-20,0 0-18,0 0-2,0 0-4,0 0-2,0 0-5,0 0-53,0 0-16,0 2-36,9-1-56,7 4-124</inkml:trace>
  <inkml:trace contextRef="#ctx0" brushRef="#br0" timeOffset="402149.8128">20343 11913 673,'0'0'279,"0"0"-212,0 0 13,0 0 67,-7-56 6,7 52-74,0 4 4,0 0-30,0 0-20,0 0-11,0 7-16,0 11-6,0 6 0,0 9 6,0 1 0,2 1-4,1 3 0,1-4-2,1-5 0,-2-6 0,1-8 4,-2-3-4,0-7 0,-2-4 2,0-1-1,0 0 2,0 0 2,0 0 2,0 0 0,0 0-4,0 0-2,2 0-1,-2 0-1,0 0-3,1 0-3,0 0-3,2 0-1,4 0-3,2-6-30,2-5-76,-4-5-2,0-3-6,0-4 3,-3-2-17,2-6 26,-1-2-12,2-4 20,1-1 106,-2 2 2,-1 4 112,-5 7 139,0 7-153,0 4-12,0 6-15,-10 6 36,-4 2-82,-3 19-21,-4 14 14,0 12 13,7 6-22,4 1 10,6-2-4,4-4-2,0-5-9,12-8-1,5-9-2,7-8-1,3-8-1,2-8 0,2 0-6,-1-18 4,-5-8 3,-5-4 1,-6 0 5,-4 3 2,-7 10 1,-2 9 10,-1 7 20,0 1-25,0 10-14,0 16-22,4 8 22,5 3 0,5-3 0,3-8 2,5-4-1,3-6-1,-1-6 0,-5-7 3,-5-3 0,-7-6-3,-4-15-2,-3-7-21,0-9-34,-8 0 21,-6 1-24,0 7-12,3 8 40,5 8 31,4 9 1,2 2 1,0 2 21,1 0-1,15 0-7,5 0-10,4 4 18,2 0 27,0 1-5,-2-1-13,0 0-4,-2 1 0,-2 2-3,-3 6 2,-2 5 2,-3 4 7,-4 2-16,-6 0 2,0 0 6,-3-2-12,0-3-9,0-2-4,-1-5-2,-1-1-3,2-5-71,0-2-97,0-4-113,3 0-303</inkml:trace>
  <inkml:trace contextRef="#ctx0" brushRef="#br0" timeOffset="402317.8117">20974 11833 1566,'0'0'91,"0"0"-86,0 0-2,0 0 48,0 0-51,0 0-40,10 35-86,-3-8-172,2-4-420</inkml:trace>
  <inkml:trace contextRef="#ctx0" brushRef="#br0" timeOffset="402577.8445">21203 11937 1496,'0'0'146,"0"0"-143,0 0 96,0 0-11,0 0-60,0 0-28,5 54 7,-5-3 18,-2 1 0,-5-1-15,0-4-9,-2-9-1,5-2-1,1-6-49,0-5-76,3-7-191,0-9-349</inkml:trace>
  <inkml:trace contextRef="#ctx0" brushRef="#br0" timeOffset="403013.3079">21808 12356 1128,'0'0'229,"0"0"-211,0 0 43,64-19 54,-31 18-39,5-1-57,3 2-14,-3-2-5,-6 1-13,-7-3-51,-6 0-47,-10-5-97,-9-4-132,-1-3-100</inkml:trace>
  <inkml:trace contextRef="#ctx0" brushRef="#br0" timeOffset="403172.5435">22002 12124 1019,'0'0'180,"0"0"-116,77 12 32,-40 13 58,-3 8-48,-7 5-47,-11 1-37,-12 2-6,-4-1-14,-5-2-2,-13-2-1,-1-6-136,3-9-234</inkml:trace>
  <inkml:trace contextRef="#ctx0" brushRef="#br0" timeOffset="403756.8162">22760 12178 1245,'0'0'88,"0"0"-88,-61-21 0,22 22 42,-5 23 36,-1 9-39,7 6-20,14-2-9,14-5-5,10-6 5,12-4-6,18-5-3,7-8 2,4-6-1,-1-3-2,-1-12-4,-4-16-10,-6-11-32,-6-7-47,-8-9 26,-9-10-17,-6-7 30,0 0 50,-5 7 4,-5 19 50,1 21 39,3 16 18,1 9-36,0 18-56,-2 24-9,1 25 78,3 16-15,3 9-18,0 4-3,0-8-5,0-7-29,2-9-13,6-15-1,4-8-3,2-10-46,-1-12-72,0-9-135,-2-15-193</inkml:trace>
  <inkml:trace contextRef="#ctx0" brushRef="#br0" timeOffset="403969.6802">22971 12466 736,'0'0'364,"0"0"-301,0 0 75,0 0 43,0 0-65,0 0-58,15 46-36,-15-26-14,0 0-8,0-2-2,1-4-46,2-3-105,1-5-149,3-6-177</inkml:trace>
  <inkml:trace contextRef="#ctx0" brushRef="#br0" timeOffset="404130.8699">23110 12477 752,'0'0'515,"0"0"-450,0 0 7,0 0 47,0 0-47,0 0-61,8 51 6,-8-27 7,-3-1-21,2 1-3,1-5-29,4-2-156,11-6-160,4-11-459</inkml:trace>
  <inkml:trace contextRef="#ctx0" brushRef="#br0" timeOffset="404343.5378">23226 12323 1213,'0'0'294,"0"0"-255,0 0-16,71-17 59,-34 16-29,1 1-53,-5 0 0,-4 0-25,-4 0-94,-5 0-121,-7-4-67,-6-6-285</inkml:trace>
  <inkml:trace contextRef="#ctx0" brushRef="#br0" timeOffset="404508.5857">23393 12141 1423,'0'0'73,"0"0"-68,0 0 51,0 0 13,-17 86 14,8-38-43,3-2-36,4-2-4,2-3-14,0-2-85,9-9-141,9-8-201</inkml:trace>
  <inkml:trace contextRef="#ctx0" brushRef="#br0" timeOffset="404939.4188">23798 12151 1189,'0'0'82,"0"0"-74,0 0 110,0 0-81,0 0-36,-71-6 2,46 48 22,8 7-15,9-2-3,8-3-5,0-6 1,14-7-2,7-11-1,6-6 1,0-11-1,2-3-2,-2-16-11,-2-15-47,-1-11-15,-5-6-30,-5-8 48,-6-8-2,-4-3 29,-4 0 30,0 12 46,0 17 30,0 20 58,-3 9-43,1 9-6,-4 4-51,-4 24-23,-3 18 32,-1 15 20,2 12-29,1 5-7,0 2 3,-1-3-9,-1-6-13,4-9-8,2-9-4,6-8-8,1-8-87,0-9-91,1-10-127,6-11-185</inkml:trace>
  <inkml:trace contextRef="#ctx0" brushRef="#br0" timeOffset="405100.898">23954 12550 1243,'0'0'113,"0"0"-113,0 0 0,0 0 18,0 71-6,0-46-12,0 0-99,0-6-121,10-5-415</inkml:trace>
  <inkml:trace contextRef="#ctx0" brushRef="#br0" timeOffset="405360.9378">24065 12486 1095,'0'0'257,"0"0"-235,0 0-21,0 0 41,63-20 20,-55 38-49,-3 10-13,-3 1-2,-2 4 2,0-3-1,-6-5 0,-1-8 1,0-5-2,4-6 2,3-4 1,0-2 6,6 0 1,13 0-8,6-4 0,1-4-103,1 0-143,-6 3-254</inkml:trace>
  <inkml:trace contextRef="#ctx0" brushRef="#br0" timeOffset="405594.6376">24467 12813 1377,'0'0'148,"0"0"-148,-103 51 0,42-19 4,-5 5 16,0 0-13,7-2-7,15-5-3,20-5-123,21-11-167,14-10-421</inkml:trace>
  <inkml:trace contextRef="#ctx0" brushRef="#br0" timeOffset="405744.8226">24493 12856 1494,'0'0'111,"0"0"-111,-62 27 0,6 3 8,-6 8 23,0 3-27,5 2-4,10-1-79,13-8-338</inkml:trace>
  <inkml:trace contextRef="#ctx0" brushRef="#br0" timeOffset="412308.9353">14808 6293 1239,'0'0'197,"0"0"-195,0 0 0,0 0 24,0 0 9,0 0-11,-36 74 17,12-47-33,2-3-6,0-1-2,8-3-58,3-3-94,9-3-113,2-7-234</inkml:trace>
  <inkml:trace contextRef="#ctx0" brushRef="#br0" timeOffset="412473.9376">14936 6355 1359,'0'0'12,"0"0"-6,0 0 54,0 0-10,0 0-46,0 0-2,-46 56 1,12-22-3,0 3-15,-2-2-184,-1-5-269</inkml:trace>
  <inkml:trace contextRef="#ctx0" brushRef="#br0" timeOffset="414121.6912">7579 13340 1248,'63'-34'311,"10"2"-237,4-1-67,-1 4-2,-1 3 47,0 3-3,-2 6-33,-4 3-8,-9 1-8,-12 3-5,-11 5-27,-14 3-43,-12 2-89,-11 0-122,0 3-147,-19 8-261</inkml:trace>
  <inkml:trace contextRef="#ctx0" brushRef="#br0" timeOffset="414346.8825">7556 13444 1125,'0'0'202,"0"0"-64,0 0-48,63-18 22,-17 4-11,6-4-47,7 0-22,-1 0-9,-4 0-15,3 0-6,5-1-2,-2-3-27,1-1-64,-9 6-157,-14-1-183</inkml:trace>
  <inkml:trace contextRef="#ctx0" brushRef="#br0" timeOffset="414821.1593">10834 10604 576,'131'-150'0</inkml:trace>
  <inkml:trace contextRef="#ctx0" brushRef="#br0" timeOffset="429976.0253">21135 10998 928,'0'0'0,"0"0"-815</inkml:trace>
  <inkml:trace contextRef="#ctx0" brushRef="#br0" timeOffset="430282.4765">22099 10854 1341,'0'0'105,"0"0"-81,0 0-22,0 0 27,0 0 20,0 0-30,0-2-15,0 2-4,0 0-52,0 0-43,0-5-59,0-4-90,14-2-395</inkml:trace>
  <inkml:trace contextRef="#ctx0" brushRef="#br0" timeOffset="430523.1678">21807 10913 1417,'0'0'0,"0"0"-69,0 0-94,0 0 163,0 0 61,0 0-61,36-6-58,-36 6-157,0 0-143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23T10:13:58.5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9158 5649 266,'0'0'143,"0"0"-143,0 0 0,0 0 37,0 0 5,0 0-39,0 0-1,-27 0 19,20 0 5,-3 0 23,-1 0-10,3 0 11,0 0-4,1 0-9,2 0 4,3 0-3,2 0 12,0 0 8,0 0 32,1 0-7,14 0-22,10 0 1,12 0-6,7 0-6,6-1-1,2 0-16,0-1-4,-1 1-6,-2-1-11,-1 0-5,-7-1-4,-5 2 1,-9-1-2,-7 0-2,-9 1 2,-8 0-2,-3 1 1,0 0-3,0 0-5,-4 0-17,-14 0 1,-9 0 17,-7 0 3,-2 0-1,-4 0-3,-1 4 6,-1 1 1,2 1 0,7-1 4,10-1 5,9-3 13,11-1 2,3 0 34,0 0 27,15 0-26,14 0-30,10 0-10,9-1 2,0-1-5,-3 0-2,-6 2-1,-7 0-12,-6 0 1,-9 0-1,-9 0-2,-5 0-5,-3 0-41,0-3-53,0-5-114,-1-4-216</inkml:trace>
  <inkml:trace contextRef="#ctx0" brushRef="#br0" timeOffset="1843.5103">11975 1830 1120,'0'0'153,"0"0"-152,0 0 0,80-49 75,-50 49-8,-2 11-46,0 16-8,-2 12 7,-4 4-4,-5 1-1,-4-6-1,-2-9-4,0-7 2,3-8-1,2-7-1,6-7 2,5 0-3,8-20 3,4-12-6,-3-8-5,-4-4 4,-8-1-2,-9 3 1,-6 7 0,-9 7-3,0 8 2,0 12-4,-7 8 0,-8 0-25,-6 18 19,-2 5 6,5 2-2,4-1 1,7-1 1,7-4-2,0 0 2,9-2 0,16-2-12,7-1-67,7-1-93,2 6-53,-4-1-178</inkml:trace>
  <inkml:trace contextRef="#ctx0" brushRef="#br0" timeOffset="2083.8414">12652 2128 1356,'0'0'38,"0"0"-34,0 0 101,0 0-55,0 0-24,0 0-21,21 47-1,-42-21-4,-4-1 1,-1-2-2,5-5 1,10-8 0,9-2 0,2-5-1,30-2 1,19-1 3,17 0-3,7-9-60,2-8-172,-2-4-235</inkml:trace>
  <inkml:trace contextRef="#ctx0" brushRef="#br0" timeOffset="2281.7189">13305 2001 1294,'0'0'267,"0"0"-264,61-36-3,-46 34 21,-3 2-21,-6 0-57,-5 4-112,-1 10-74,-9 2-152,-12 3-41</inkml:trace>
  <inkml:trace contextRef="#ctx0" brushRef="#br0" timeOffset="2379.0511">13280 2082 588,'0'2'232,"6"1"-113,15-1 35,6 0-85,6-1-69,2-1-9,2 0-163,-1 0-158</inkml:trace>
  <inkml:trace contextRef="#ctx0" brushRef="#br0" timeOffset="2582.086">13786 1850 838,'0'0'319,"0"0"-312,0 0 98,0 0 96,0 0-146,0 0-52,-2 40-3,-9 4 14,0 1-9,2-3-5,-2-6-1,3-7-9,2-5-100,4-10-134,2-10-126,0-4-329</inkml:trace>
  <inkml:trace contextRef="#ctx0" brushRef="#br0" timeOffset="2925.4943">13793 1801 852,'0'0'200,"0"0"-170,0 0 74,0 0-6,0 0-34,0 0-6,57 39-18,-46 0-21,2-2-10,0-3-3,0-7-2,1-7-2,0-7-2,0-5 0,3-6-26,0-2-35,3-6-34,-2-13 19,1-9 47,-4-3 25,1 0 4,-6-2 3,-3 1 15,-3-1 13,-4-2-1,0 0-13,0-1-14,0 3 16,-5 8 3,1 10-22,1 6 1,1 6-1,-1 3-9,0 0-36,0 15-48,3 5-54,0 5-186</inkml:trace>
  <inkml:trace contextRef="#ctx0" brushRef="#br0" timeOffset="3240.128">14147 2110 1152,'0'0'10,"0"0"-6,0 0 64,0 0 65,0 0-87,0 0-30,56 5 2,-44 10-9,-5 6-7,-7 1-2,-3 3-3,-18 1-1,-9 0-9,-1-3 2,2-7 9,7-5 2,10-7 0,11-4 0,3 0 28,33-1 44,31-10-67,27-3-5,24-3-169,11-2-336</inkml:trace>
  <inkml:trace contextRef="#ctx0" brushRef="#br0" timeOffset="3899.0518">15215 1779 1151,'0'0'5,"0"0"6,5-65 90,-10 47-8,-10 5-63,-5 6-19,-7 1-10,-4 6-1,-4 0-1,0 13 1,3 7-4,7 0 3,10 2 0,12-3-5,3-4-9,10-6 0,18-5 13,7-4 1,9-4 2,1-17 0,2-7 12,-1-7 5,-3-6-8,-4-4 3,-6-4 22,-7-5 11,-7-4-5,-6-1-17,-7 12 1,-5 9-6,-1 17 8,0 11-15,-3 7-5,-10 3-7,-2 10-5,-4 21 1,0 16 4,4 12 0,7 6 1,4-2-1,4-3-1,0-6-6,9-6-9,9-7-81,5-9-27,6-9-58,2-8-125,4-12-161</inkml:trace>
  <inkml:trace contextRef="#ctx0" brushRef="#br0" timeOffset="4335.617">15728 1591 1102,'0'0'30,"0"0"-23,12-66 99,-12 61 21,-10 5-82,-12 13-45,-2 15-3,0 10-3,5 3 3,10 0 0,9-4 2,0-9 1,12-7-3,9-6 3,7-9 4,6-6-2,4-3 0,3-17-2,-1-12 1,-4-4 0,-4-5 1,-7-3 1,-8-5-3,-8-7 0,-9-2-26,0 3-7,-18 10 27,-5 16-38,0 13 22,0 11 9,3 5 13,2 0 8,5 15 8,6 15 21,6 15 28,1 11 3,4 8-7,8 3-1,-3 0-20,-2-3-7,-7-6-10,0-6-16,0-5-5,0-5-2,0-7-3,0-6-30,0-9-78,0-7-73,4-8-41,3-5-209</inkml:trace>
  <inkml:trace contextRef="#ctx0" brushRef="#br0" timeOffset="4524.0591">15998 1882 1181,'0'0'180,"0"0"-178,0 0 48,0 0 32,0 0-22,5 64-39,-5-40-14,0-3-7,0-2-1,0-1-41,0-5-133,2-3-111,6-7-396</inkml:trace>
  <inkml:trace contextRef="#ctx0" brushRef="#br0" timeOffset="4813.6449">16193 1919 800,'0'0'109,"0"0"-99,0 0 115,0 0 27,0 0-42,0 0-51,47-46-4,-33 46-1,-3 0-21,-4 13-13,-3 2-13,-4 7-7,0 3-4,-9-3 0,-11-2-3,-1-2 4,2-6-11,7-4 0,10-4 10,2-3-4,24-1 3,15 0-1,16 0-42,4 0-142,-1 0-139</inkml:trace>
  <inkml:trace contextRef="#ctx0" brushRef="#br0" timeOffset="5263.9893">15026 2282 1284,'0'0'205,"63"-5"-189,14 1 98,28-2-7,20 5-41,7 1-21,1 0-8,4 0-20,0 1-16,0 2-1,-15 0-8,-23 0-30,-29-1-55,-27 2-145,-25-4-188</inkml:trace>
  <inkml:trace contextRef="#ctx0" brushRef="#br0" timeOffset="5899.6443">15412 2837 1106,'0'0'92,"0"0"-63,0 0 14,0 0 97,0 0-56,0 0-16,18-50-16,-18 35-22,0-3-16,-14-2-6,-3 2 0,-5 3-8,-5 5-3,0 6-1,-2 4-1,3 0 1,3 9 0,5 4-5,9 3 2,5-2-6,4 0-11,7-4 5,15-1 10,9-1 0,4-7 9,3-1-1,1-7 0,1-14-1,3-8-19,0-4-9,-4-3 4,-6-1 24,-10-2 2,-7-4 5,-9 3 11,-5 8 17,-2 7-15,0 13 0,-6 7-10,-8 5-8,-6 9-12,-1 20 9,-4 11 3,5 5 0,7 4 2,5-3-1,6-4 1,2-1-1,9-5-1,18-7 0,8-5-27,7-7-129,4-8-158,2-9-453</inkml:trace>
  <inkml:trace contextRef="#ctx0" brushRef="#br0" timeOffset="6822.8717">15955 2478 1207,'0'0'203,"0"0"-202,0 0 53,0 0 62,0 0-95,0 0-9,17 73-4,-17-23 6,-10-4 11,-1-2-16,1-1 1,2-5-5,1-2-5,3-6 0,4-6 0,0-5 0,9-6-4,7-5-16,3-6-19,3-2-15,0-4-27,0-12-77,-2-5-60,-6-4-154,-9-1-175</inkml:trace>
  <inkml:trace contextRef="#ctx0" brushRef="#br0" timeOffset="6968.9633">15917 2676 1317,'0'0'38,"0"0"1,0 0 109,0 0-87,79-7-54,-23 7-7,14 0-153,7 0-487</inkml:trace>
  <inkml:trace contextRef="#ctx0" brushRef="#br0" timeOffset="10096.401">12599 2123 675,'0'0'26,"0"0"-24,0 0 71,0 0 30,0 0-85,0 0-16,0 0-1,-26-38-1,18 37 0,-1 1 0,2 0 0,2 0 0,0 0 1,0 1 3,2 3 3,3 4 2,-2-5 2,2 1 17,0 0-5,0-1-3,2-1 6,5 2-3,-1-2-11,6-2-12,5 0-48,4 0-246</inkml:trace>
  <inkml:trace contextRef="#ctx0" brushRef="#br0" timeOffset="11866.8473">17134 2291 1131,'0'0'61,"0"0"-39,0 0 138,0 0-26,0 0-46,0 0-41,34-11-20,-15 11-14,3 0-4,4 0-4,3 0-5,-1 0-17,-4 0-78,-6 0-111,-8 0-113,-10 0-356</inkml:trace>
  <inkml:trace contextRef="#ctx0" brushRef="#br0" timeOffset="12007.8072">17184 2401 1275,'0'0'57,"0"0"-55,0 0 113,0 0-57,82-6-58,-57 2-110,-7 2-206,-11-2-698</inkml:trace>
  <inkml:trace contextRef="#ctx0" brushRef="#br0" timeOffset="12804.0211">17931 2045 1166,'0'0'181,"0"0"-115,0 0 51,0 0-23,0 0-60,0 0-27,0 58-5,0-17 57,0 4-31,-3-8-19,-3-4-7,1-5-2,2-4 0,3-5-15,0-5-73,7-5-97,11-7-154,-1-2-218</inkml:trace>
  <inkml:trace contextRef="#ctx0" brushRef="#br0" timeOffset="13026.1179">17956 2084 262,'0'0'1159,"0"0"-1126,0 0-15,0 0 116,0 0-74,0 0-49,49 43 13,-28-4 9,2 1-8,-5-6-17,2-1-4,1-6-4,-2-5-1,3-4-22,1-7-59,0-5-82,0-6-67,-3 0-30,-2-13-75,-6-9-11</inkml:trace>
  <inkml:trace contextRef="#ctx0" brushRef="#br0" timeOffset="13198.8377">18288 2220 314,'0'0'301,"2"-95"-22,-2 47-181,-4 3 42,-5 10 8,4 14-7,3 10-55,2 9-19,0 2-21,0 0-24,0 20-13,0 12-6,-3 10 10,-4 5-4,-2 1-7,-1-2-2,5 2-1,5-6-106,0-1-153,13-5-110</inkml:trace>
  <inkml:trace contextRef="#ctx0" brushRef="#br0" timeOffset="13483.0794">18386 2429 1216,'0'0'20,"0"0"-12,0 0 162,0 0-55,0 0-66,0 0-37,50-42-12,-50 58-10,0 5 2,0 4-8,-14-1 2,-4 3-12,0-4 15,2-3 5,6-4 5,6-8-1,4-2 2,7-4 9,24-2 16,18 0 2,15-2-27,10-7-65,4-2-216,-4-4-243</inkml:trace>
  <inkml:trace contextRef="#ctx0" brushRef="#br0" timeOffset="14211.4128">19338 1694 1205,'0'0'16,"0"0"11,0 0 82,6-65 7,-19 56-90,-6 5-15,-6 2-5,-4 2-3,-3 5-2,0 12 2,4 4-3,6 5 0,6-4-11,11-4-4,5-3-14,0-7-5,25-4-7,6-4 12,11-3 16,4-16 0,0-6 11,-1-8 2,-4-1 5,-2-7 19,-1-3 26,-2-7-20,-4-4-3,-7-3 6,-7 4 12,-10 10-12,-6 13-21,-2 14-3,0 10 3,0 3-9,-7 4-3,-4 0-1,-4 24 1,-1 15 7,3 16-2,2 11 2,4 5 3,5-2-5,2-5 0,0-6-4,0-7-1,7-8-1,6-9-25,3-6-44,0-9-28,0-11-67,0-8-35,0 0-79,-2-17 13,2-8-251</inkml:trace>
  <inkml:trace contextRef="#ctx0" brushRef="#br0" timeOffset="14983.5309">19994 1429 998,'0'0'108,"0"0"-96,0 0-4,0 0 110,0 0-62,-65-15-27,31 54 16,2 8-30,3 0-5,7 2-7,9-6-1,8-6-1,5-9-1,7-9 2,14-4 2,6-7 10,5-8 17,4 0-1,3-19-5,-3-10-7,-2-6-3,-7-8 4,-6-3-12,-8-6-7,-12-8-22,-1-6-11,-13-3-5,-10 4-16,-3 11 22,1 11 30,4 16 2,7 8 19,6 11 28,6 7 5,2 1 3,-3 23-28,1 22-17,-2 21 23,4 17 8,0 8-6,0 4 6,0-6-17,0-6-6,0-4-11,0-11-5,0-5-2,0-10-1,0-13-23,2-10-24,2-10-59,-3-8-32,1-8-79,-2-4-74,0-2-124</inkml:trace>
  <inkml:trace contextRef="#ctx0" brushRef="#br0" timeOffset="15226.7481">20094 1926 975,'0'0'269,"0"0"-263,0 0 65,0 0 50,0 0-76,0 0-15,4 62-16,-4-38-8,0-3-6,1-3-1,5-1-51,2-4-141,4-3-83,2-6-296</inkml:trace>
  <inkml:trace contextRef="#ctx0" brushRef="#br0" timeOffset="15561.6636">20295 1957 752,'0'0'120,"0"0"-96,0 0 136,0 0-27,0 0-52,0 0-22,34-34-10,-32 34-18,1 0-17,2 0-2,3 9-3,-1 5-7,-2 3-2,-4 0-9,-1 0-15,0 1-4,-10-3-18,-1 0 19,1-3 11,1-5 9,5 1 7,4-6 2,0 0 5,3 1 26,11-1 39,5-2-18,7 0-32,1 0-22,1 0-31,-4-2-181,-3-3-230</inkml:trace>
  <inkml:trace contextRef="#ctx0" brushRef="#br0" timeOffset="16244.0667">19410 2389 595,'0'0'16,"0"0"43,0 0 59,0 0-10,0 0-2,0 0 5,-7 2-9,7-2 35,3 0 14,19 0-20,23 0-50,29 0-24,30 0-4,18 0-3,5 6-11,-5 0-7,-6 3-18,-13 1-14,-12-3 0,-11 2-47,-17-2-31,-18-1-96,-17-5-103,-19-1-263</inkml:trace>
  <inkml:trace contextRef="#ctx0" brushRef="#br0" timeOffset="17451.5669">19613 3233 574,'0'0'60,"0"0"-28,0 0 93,0 0-16,0 0-30,0 0 3,29-21-6,-26 15-24,-1 0 6,2-1 9,-2-4-8,1-1-13,2-3-14,-1-3-6,-2-1-3,0-2 4,-2-2-3,0-1-6,0 2-6,0 0-3,-11 6 2,-1 3-7,-2 3-3,0 5-1,0 0-1,-2 5-1,-1 0-1,-3 12 0,-1 7-5,1 6-2,3 2-8,4-1 8,6-2 2,6-5 0,1-3-6,4-4 12,13-4-3,7-4 5,6-4-1,4 0-1,0-8-1,0-11-3,-4-3 0,-3-6 6,-1-3 2,-5-4 2,-2-5 5,-4-4 11,-5-6 1,-2-1-5,-5 2-5,-3 9-7,0 11-1,0 12 0,0 9 0,-2 4 4,1 4-4,0 0-3,-4 13-5,-1 19 2,0 12 3,2 11 3,2 2 2,2-2 3,0-1-1,0-5 1,0-4-7,2-6-1,5-8-2,3-4-38,1-8-42,0-6-90,1-5-73,1-7-177</inkml:trace>
  <inkml:trace contextRef="#ctx0" brushRef="#br0" timeOffset="34357.7521">20143 2874 1021,'0'0'184,"0"0"-125,0 0 98,0 0-40,0 0-60,0 0-37,0 0-20,0 0 2,3 58 5,-6-33 1,-1-1 2,4-2-10,0-2 3,0-3-3,4-3 0,11-2-5,1-6-51,5-4-30,-4-2-62,-2-4-56,-6-12-211</inkml:trace>
  <inkml:trace contextRef="#ctx0" brushRef="#br0" timeOffset="34576.0197">20243 2686 1243,'0'0'30,"0"0"-2,0 0 117,0 0-68,0 0-56,0 0-21,31-31-19,-38 37-3,-1 3 18,2-3-8,3-4-7,3-2-17,0 0 24,0 0 11,8 0-12,8-3-58,5 3-133,2 0-230</inkml:trace>
  <inkml:trace contextRef="#ctx0" brushRef="#br0" timeOffset="34777.6041">20357 3078 1294,'0'0'53,"0"0"18,11 65 81,-11-38-34,0 1-51,0 2-23,-2-2-14,-1-2-24,0-4-6,2-2-2,1-4-35,0-3-150,0-12-252</inkml:trace>
  <inkml:trace contextRef="#ctx0" brushRef="#br0" timeOffset="35249.6659">21147 2366 1214,'0'0'252,"0"0"-252,0 0 23,0 0 11,0 0 4,-40 54-6,19-30-20,-1 0-12,-1-5-3,5-2-22,2-7-87,5-6-134,7-4-193,4 0-341</inkml:trace>
  <inkml:trace contextRef="#ctx0" brushRef="#br0" timeOffset="35396.6447">21048 2395 81,'0'0'983,"0"0"-932,0 0 77,0 0 80,0 0-143,0 0-55,26-4-5,-13 29 11,5 6 5,1-2-21,3 1-4,5-3-56,1-6-248,2-9-447</inkml:trace>
  <inkml:trace contextRef="#ctx0" brushRef="#br0" timeOffset="36246.3651">21952 1946 905,'0'0'67,"0"0"-30,0 0 122,23-64-20,-23 51-52,0 1-25,-4 1-35,-8 1-15,-4 3-11,-3 3-1,-4 4-2,-3 2 1,0 15-2,2 5-3,3 0 4,8 0-2,8-3 1,5-4-7,5-4-37,16-3 20,7-8 20,6 0-11,1-6 8,1-17 9,-1-8-1,1-8-1,4-6 3,-4-4 0,-3-5 10,-6-4 44,-8-1-44,-6 4 12,-9 13 7,-1 13-16,-3 16 14,0 8-17,-3 5-10,-11 7-4,-6 20 0,-3 14 4,1 11-3,3 6 2,6 0-2,7 0 3,6-8-6,3-5-32,20-6-57,5-12 24,1-6-1,2-11 10,-2-10 33,2-2-2,-3-18 1,-1-8 29,-4-3 1,-7-1 44,-5 7 5,-6 7 29,-3 8 15,-2 7-12,0 3-29,0 4-52,-2 13-20,-3 6 20,-1 2 1,1 2-1,4-1 1,1-2 1,0-6-1,13-4-1,4-6-3,4-6-28,6-2-118,-4-12-158,-3-13-660</inkml:trace>
  <inkml:trace contextRef="#ctx0" brushRef="#br0" timeOffset="36510.3318">22494 1587 1316,'0'0'41,"0"0"-38,0 0 43,0 0 17,0 0-63,0 0 1,-12 5-1,-5 2 1,0-4-1,6-3 2,4 0-1,7 0 6,0-8 15,2-1 43,10 0-20,1 2-39,1 2-6,-1 4-10,-1 1-16,-1 4-87,-1 15-127,-4 6-79,-2 2-209</inkml:trace>
  <inkml:trace contextRef="#ctx0" brushRef="#br0" timeOffset="36805.0321">22672 1999 1272,'0'0'107,"0"0"-97,0 0 63,0 0 81,7 75-83,-7-49-25,-1 2-23,-5 1-17,1-2-6,3 0-5,1 0-54,1-2-156,0-8-258</inkml:trace>
  <inkml:trace contextRef="#ctx0" brushRef="#br0" timeOffset="37168.3812">21825 2407 1043,'0'0'84,"63"9"-34,-8-2 126,20-1-51,18 0-56,12-3-41,7-2-25,-4-1-3,-11 0-11,-11 0-140,-14 0-150,-19 0-501</inkml:trace>
  <inkml:trace contextRef="#ctx0" brushRef="#br0" timeOffset="37934.2716">22178 2996 1133,'0'0'196,"0"0"-196,0 0 0,0 0 106,36-67-20,-36 50-30,-1 2-25,-12-1-18,-5 6-13,-3 4-7,-4 4-3,-2 2 9,2 3-3,5 10-1,6 0 1,9 1 1,5-1-1,0-1 0,8-1 2,12-3 1,7-4 1,5-4 1,4 0 3,1-10-4,-2-9-4,0-7 3,-1-7 1,-3-3-1,-5-9 1,-6-3 5,-10 2 6,-6 7-3,-4 12-2,0 14 5,-2 8-11,-10 5-1,-4 8-15,-3 18 10,1 15 6,3 9 0,6 6 1,6-1 0,3-3-1,5-4 0,12-8-1,7-6-6,2-7 4,1-10-35,0-9-16,-1-8-18,-2-3 8,1-16-50,-2-11 58,0-7 45,-1-5 11,-3-5 5,-1-3 10,-5-4 58,-5 6-14,-4 10 33,-2 15-33,-2 15 20,0 8-32,0 1-47,0 22-9,-6 15 3,-6 9 6,2 5 1,0 1 0,1-5-1,2-3 0,2-5-4,3-6 2,2-7-80,0-8-6,0-8-73,0-7-15,0-4-203,0-5-47</inkml:trace>
  <inkml:trace contextRef="#ctx0" brushRef="#br0" timeOffset="38063.1927">22558 2917 375,'0'0'759,"0"0"-701,0 0 22,0 0 59,65-17-82,-24 23-48,12 7-9,4 0-86,0-1-330</inkml:trace>
  <inkml:trace contextRef="#ctx0" brushRef="#br0" timeOffset="39983.9665">17480 3972 637,'0'0'102,"0"0"-41,0 0 149,0 0-39,0 0-21,0 0-39,0 0-43,-5 9-17,23-5 0,9 1-23,13-4-19,14-1-9,4 0-114,-4-1-264,-14-8-544</inkml:trace>
  <inkml:trace contextRef="#ctx0" brushRef="#br0" timeOffset="40126.6826">17430 4144 1208,'0'0'0,"82"-14"-83,-41 5 78,-3-2-226,-4 1-533</inkml:trace>
  <inkml:trace contextRef="#ctx0" brushRef="#br0" timeOffset="41094.9606">17373 4165 679,'0'0'525,"0"0"-513,0 0 27,68-3 130,-47 2-76,3 1-36,0 0-25,1 0-16,-1 0-12,-5 0-2,-6 0-2,-6 0-47,-4 0-73,-3 0-73,0 0-68,0-5-158</inkml:trace>
  <inkml:trace contextRef="#ctx0" brushRef="#br0" timeOffset="41386.5706">17447 3903 817,'0'0'126,"0"0"-122,0 0 76,0 0 63,0 0-10,0 0-29,-8-7-15,9 7 2,12 0-42,12 0-14,17 0-10,19-3-25,12-1 0,-1-4-115,-10-5-359</inkml:trace>
  <inkml:trace contextRef="#ctx0" brushRef="#br0" timeOffset="255098.4355">9051 5736 1024,'0'0'31,"80"-12"-31,-26 4 99,7-1 12,7-1-39,-3 1-13,-6 2-15,-10 1-27,-10 2-10,-13 3-1,-10 0-4,-10 0-1,-6 1-1,0 0-8,-16 0-22,-11 1 14,-10 4 0,-8-1-19,0 0-12,-6-1 20,-2 2 4,1-1 14,6-1 7,9 1 2,14-2 6,12 0 17,8-2 51,3 0 8,1 0-34,18 0-1,12 0-25,10 0-10,7-2-2,3-2-3,-5 2-6,-4 0 1,-9 1-4,-13-1-2,-8 2-28,-12 0-46,0 0-39,-23 0-28,-11 3 80,-8 4 9,-7-2 23,4 0 21,6 0 12,9-2 0,8-2 8,6-1 34,6 1 7,6-1-1,1 0 17,3 0 21,0 0-17,0 0-25,0 0-22,0 0 1,0 0 3,0 0-9,0 0-11,0 0-6,3 1-1,-3-1 1,2 0-2,-1 0 1,0 0 1,0 0 0,3 0 1,-2 0 0,3 0 0,1 0 0,-3 0-1,2 0 1,-1 0-1,-3 0 0,-1 0 1,0 0-2,0 1 1,0-1-1,0 0 0,0 0 1,0 0-1,0 0 0,0 0 1,0 0-1,0 0-4,0 2-5,0-2-12,0 0-15,0 0-38,0 0-72,0 0-100,3-8-476</inkml:trace>
  <inkml:trace contextRef="#ctx0" brushRef="#br0" timeOffset="267016.0976">14265 2305 576,'0'0'185,"0"0"-185,0 0 0,0 0 52,0 0 5,0 0-50,0 0 36,-3 0-30,3 0-6,-1 0-1,-2 0-3,1 0-3,-3 0-21,1 0-140,2-3-192</inkml:trace>
  <inkml:trace contextRef="#ctx0" brushRef="#br0" timeOffset="269514.789">16022 3139 252,'0'0'359,"0"0"-339,0 0-19,0 0 52,0 0 43,0 0-23,-2 3-38,2-3-7,0 0-17,0 0-8,-1 0-1,1 0 1,0 1-1,-2 0-2,2 1 3,0-1-1,0 0 1,0-1 0,0 0-1,0 0 1,0 0 5,0 0 2,0 0 4,0 0 4,0 0 4,0 0-3,0 0-3,0 0-2,0 0 0,0 0-1,0 0 1,0 0-3,0 0-4,0 0 2,0 0 0,0 0 0,0 0-2,0 0-2,0 0 2,0 0-3,0 0-1,0 0-2,0 0 1,0 0-2,0 0 0,0 1 0,0-1-1,0 1 1,0-1-1,0 0 0,0 1 1,-2-1-1,1 0-14,0 0-30,-2 0-67,1 0-92,2-8-119</inkml:trace>
  <inkml:trace contextRef="#ctx0" brushRef="#br0" timeOffset="270856.5558">19915 2213 385,'0'0'62,"0"0"-62,0 0-17,0 0 17,0 0 7,0 0-7,0 0-10,0 0-57,0 0-83</inkml:trace>
  <inkml:trace contextRef="#ctx0" brushRef="#br0" timeOffset="271336.2143">20252 2095 325,'0'0'0,"0"0"-171</inkml:trace>
  <inkml:trace contextRef="#ctx0" brushRef="#br0" timeOffset="272910.168">20060 2017 733,'0'0'47,"0"0"-44,0 0-3,0 0 38,0 0-17,0 0-11,0 0-10,0 0 0,0 0-17,0 0 2,0 0-13,0 0-39,0 0-42,0 0-61,0 0-68</inkml:trace>
  <inkml:trace contextRef="#ctx0" brushRef="#br0" timeOffset="277350.2664">20070 3618 1145,'0'0'150,"59"-12"-139,-25 6 8,-2 2 103,-1 1-35,-3 1-53,-5 2-30,-5 0-2,-6 0-2,-4 0 1,-4 0-4,-3 0 2,-1 0-5,0 0-11,0 0-2,0 0 0,0 0 1,0 0 6,0 0 5,0 0 3,0 0 3,0 0 0,0 0 1,0 0 0,0 0-2,0 0-7,0 0-43,-2 0-27,-1-6-80,3-2-138,1-4-342</inkml:trace>
  <inkml:trace contextRef="#ctx0" brushRef="#br0" timeOffset="280108.0865">18172 3135 36,'0'0'253,"0"0"-216,0 0 19,0 0 38,59 58-29,-47-40-12,4 0-16,0 1 4,1-2-21,-2 0-15,0-3-1,1 0 5,0-1 18,2-3-4,1-1-19,2-1 0,3-5-1,1-2 3,1-1 0,-5 0-3,-2 0 0,-6-4 12,-3-2-6,1 0 7,2 3 3,4 3-7,5 0 0,6 0-2,2 11-4,1 5-2,1 3 13,-1 1-9,-2 1-3,0-3-1,1 1-3,-1-5 1,2 0-2,1-2 2,1-2-1,1-1-1,2-4 0,0-2 4,-1-3-3,1 0 0,2 0 0,2-5 0,5-4 0,2 4 8,1 3 18,-2 2 3,-3 2 3,1 9-15,-3 5-4,2 4-4,-1 4 1,-2-1-6,-2 1-3,1-3-1,-1-4 1,2-2 2,6-6 2,5-7-1,4-2 0,2-3-1,2-12 11,-3-2 26,-6-2 15,-3 2-15,-5 2-10,-6 2-20,-7 5-11,-5 4 0,-6 4-24,-6 0-74,-7 14-93,-5 6-219</inkml:trace>
  <inkml:trace contextRef="#ctx0" brushRef="#br0" timeOffset="281174.2368">18295 3879 1114,'0'0'134,"0"0"-107,0 0 40,0 0 27,0 0-38,0 0-31,16 73 50,-7-25-24,-4 0-33,-3-3-10,0-2-1,-2-5 1,0-3-5,0-4-1,2-9-1,1-6-1,1-6 1,-1-7 0,3-3 5,3 0 1,3-21-7,4-9-10,-1-11 2,-2-7 1,-3-4 5,-3-3-8,0 0 10,0 3 0,0 10 2,1 8 2,-1 10 9,0 13-2,-4 4 5,-1 7-10,0 0-3,1 0 5,7 9-8,5 18-3,4 9 3,2 6 0,-2-2 0,-4-1 0,1-5 0,-1-1 0,0-6 0,1-8 1,0-4-1,3-7 0,1-5 0,3-3 5,3-5-2,5-16-3,0-7 5,-3-7 1,-4-5-1,-3-1 0,-8-3 3,-1 8 1,-5 7 3,-3 11 3,-2 10-10,-1 5-1,-1 3-4,0 0 0,0 7-3,0 21-2,0 13 5,-5 13 5,0 5-3,-5-1 0,-2-2-2,1-5 0,1-4-1,4-6-18,5-4-64,1-6-80,1-6-146,10-5-228</inkml:trace>
  <inkml:trace contextRef="#ctx0" brushRef="#br0" timeOffset="281720.1273">18928 4425 1155,'0'0'0,"0"0"0,0 0 120,49-62 21,-32 48-87,1 2-1,-2 4-3,-3 5-10,-2 3-24,-2 0-2,-2 5-6,-1 13-8,-5 6-1,-1 5-6,-8 3-12,-13 1 2,-5-2-4,-1-4 5,5-5 0,8-4 7,8-7 3,6-2 6,7-3 3,17-4 6,12-2-3,4 0 8,2-2-2,0-8-4,0-4-7,-3 0-1,-4-5-3,-2-3-13,-7-6-4,-6-5-5,-8-5 9,-3 0-1,-7 5 17,-2 5 8,0 9 12,0 7 13,-1 6 8,-3 4 3,4 2 5,-2 0 2,-3 16-17,-2 13-7,-1 13 36,-1 9-9,0 4-24,1 2-4,-1-6-12,0-5-14,1-7 0,6-6-13,-1-4-51,3-8-36,0-13-207,0-8-599</inkml:trace>
  <inkml:trace contextRef="#ctx0" brushRef="#br0" timeOffset="283093.2457">20355 4227 223,'0'0'44,"0"0"97,0 0 73,0 0-16,0 0-48,0 0-49,10-58 2,-10 48-29,0 0-11,-5 2-17,-10 2-28,-5 2-12,-6 4-6,-1 0-2,0 13-2,1 4 1,5 3-2,7-1 0,7-3-26,7-2-4,11-4 13,21-7 1,15-3 12,8-7-11,3-14-18,-4-12 23,-2-7 15,-6-5 2,-5-6 2,-9-4 34,-7-3 21,-9 3-19,-8 5-7,-4 14-19,-4 14-9,0 9 4,0 11 7,0 2-16,-6 4-5,-5 21-4,-2 17 7,3 13 2,5 8 5,5-1-3,0-3-2,15-9 0,9-7-19,8-8-29,7-6-1,6-11-7,0-8-23,-5-10 10,-7 0 49,-6-16 17,-7-9 3,-5-5 33,-5-1 16,-4 4-7,-4 6 1,-2 12 31,0 6-15,0 3-59,0 3-3,0 13-11,0 7 14,-2-2 3,0 2-3,2-5-14,0-4-44,0-5-76,5-9-213</inkml:trace>
  <inkml:trace contextRef="#ctx0" brushRef="#br0" timeOffset="283253.463">21074 3847 1247,'0'0'62,"0"0"-61,0 0 49,0 0 26,0 0-76,0 0-28,22 32-17,-22 4-166,0 3-286</inkml:trace>
  <inkml:trace contextRef="#ctx0" brushRef="#br0" timeOffset="283507.0384">20338 4518 1516,'0'0'90,"0"0"-87,82 0-3,-16 0 79,19 0-12,10 1-30,3 1-29,-5-2-8,-13 0-4,-16 0-52,-14 0-75,-18 0-180,-12 1-297</inkml:trace>
  <inkml:trace contextRef="#ctx0" brushRef="#br0" timeOffset="283993.3972">21096 4265 648,'0'0'282,"0"0"-206,0 0 61,0 0 64,0 0-54,0 0-51,-2-14-52,2 14-20,0 0-16,0 6-8,0 8-4,0 6 3,0 5-6,2 2-83,0 6-114,-2 3-96,1 1-348</inkml:trace>
  <inkml:trace contextRef="#ctx0" brushRef="#br0" timeOffset="284719.7791">20848 5060 947,'0'0'178,"0"0"-169,0-57-1,0 38 55,-13 3 0,-6 4-40,-5 5-17,-6 7-2,-2 0-2,0 6-1,0 16 2,3 7 6,5 4-6,6-2 0,9-1 4,8-6-3,1-6-1,11-5-3,14-6 3,7-7-3,6 0-1,1-13-8,2-11-21,-5-6 14,0-4-2,-6-3 18,-3-1 2,-2-2 14,-6-1 20,-1-5 6,-6 3-23,-6 4 9,-4 6-12,-2 10 17,0 10-13,0 8-10,0 5-9,-6 3-1,-4 22-9,-1 12 6,0 14 3,2 5 0,6 3 0,2-4 0,1-5-3,0-6-34,13-8-79,7-8-32,5-6-39,4-10-154</inkml:trace>
  <inkml:trace contextRef="#ctx0" brushRef="#br0" timeOffset="284961.8614">21239 4902 596,'0'0'334,"2"-54"-308,-2 42 72,0 7 70,0 5-15,0 2-105,0 22-48,-1 15 27,-2 8 10,-2 5-14,1-1-10,-3-4 2,-1-4-6,1-8-5,0-4-4,4-8-7,1-8-57,2-3-84,0-6-42,0-6-142,5-2-140</inkml:trace>
  <inkml:trace contextRef="#ctx0" brushRef="#br0" timeOffset="285106.5578">21176 5048 1178,'0'0'51,"0"0"-51,95-2-26,-53 2 22,-2 5-246,-3 2-557</inkml:trace>
  <inkml:trace contextRef="#ctx0" brushRef="#br0" timeOffset="287309.599">9492 5561 665,'0'0'0,"0"0"-95,0 0-194</inkml:trace>
  <inkml:trace contextRef="#ctx0" brushRef="#br0" timeOffset="289447.8398">14819 5613 324,'0'0'119,"0"0"-119,0 0 11,0 0 53,0 0-28,0 0-7,1 6-4,-1-6-17,0 0 3,0 0-3,-2 0-8,-2-5-195</inkml:trace>
  <inkml:trace contextRef="#ctx0" brushRef="#br0" timeOffset="292707.9439">14998 5522 372,'0'0'351,"0"0"-350,0 0-1,0 0 120,0 0-27,0 0-38,3 0 7,-3 0-29,0 0-9,0 0 3,0 0 4,0 0-5,0 0-4,0 0 3,0 0-4,0 0-4,0 0-5,0 0-3,0 0 0,0 0-2,0 0 1,0 0-3,0 0 4,0 0 4,1 0 6,1 0-4,0 0-8,0 3-4,1-3 1,-1 2-1,-1-2-1,0 1-1,0 1 1,1-2 1,2 1 3,0-1 0,-1 1-4,0-1-1,-1 1 0,0-1-1,1 0 0,-1 0 2,0 0-2,0 0 0,-2 0 1,0 0-1,0 0-3,0 0 2,0 0 0,0 0 0,0 0-5,0 1 2,-7 1-14,-4 0 5,-2-1 8,0 0-3,3-1 4,3 0 4,4 0 0,2 0 1,1 0 5,0 0 2,0 0 2,0 0 3,0 0 0,0 0-6,0 0 0,0 0-1,0 0 5,0 0 3,0 0-3,0 0-6,2 2 0,3-2-3,1 1-2,1 1 0,0-1 0,4 1 0,2-1 0,-1-1-1,2 0-3,-3 0-36,2 0-69,3 0-29,6 0-72,4-9-261</inkml:trace>
  <inkml:trace contextRef="#ctx0" brushRef="#br0" timeOffset="293468.1352">15323 5556 597,'0'0'122,"0"0"-119,0 0 52,0 0 75,0 0-56,0 0-12,68 0-12,-58 0-13,-2 0-9,1 0-5,-2 0-5,-2 0-11,-1 0-5,-1 0 0,-3 0-1,0 0 0,0 0-1,0 0 0,0 0-1,0 0-13,-5 0-21,-6 0 6,-3 2 8,-1 1-13,2-1 1,1 0 19,2-2 14,3 0-1,2 2 2,3-2 8,2 0 26,0 0 23,0 0-14,0 0-12,0 0-9,0 0-18,7 0-5,12 0-86,7 0-339</inkml:trace>
  <inkml:trace contextRef="#ctx0" brushRef="#br0" timeOffset="298672.0323">14995 5538 628,'0'0'74,"0"0"-72,0 0 65,60-4 70,-47 1-64,-4 0-30,-2 3-8,-4 0-9,-3 0-12,0 0 4,-3 0-18,-13 0 0,-9 9-1,-4-1-1,-1-1 2,1 1-3,6-3 3,5-1-2,6-3 2,9-1 2,2 0 9,1 0 56,0 0 45,6-1-43,6-6-46,4 3-11,2 0-1,2 0-6,-1 3-1,0 1-2,-2-1 1,-4 1-1,-6 0-1,-2 0-1,-5 0 1,0 0-1,0 0-1,0 0 1,0 0 0,-4 0 0,-6 0-9,-4 0 7,0 0 2,3 0-1,2 0 1,5 0 1,2 1 0,2-1-1,0 0 3,0 0 2,0 0-2,0 0 1,0 1 0,0-1-2,0 0-1,0 0 1,0 0 2,0 0-2,0 0 2,0 0 0,0 0 3,0 0 4,0 0-5,0 0-1,0 0-3,0 0-1,0 0 1,0 0-1,0 0 0,0 0-1,0 0 0,0 0 0,0 0 0,0 0 0,0 0-3,0 0-29,0 0-95,0 0-59,6 0-154,8 0-346</inkml:trace>
  <inkml:trace contextRef="#ctx0" brushRef="#br0" timeOffset="299953.1178">15354 5583 302,'0'0'318,"0"0"-307,0 0 47,0 0 105,0 0-49,0 0-20,10 2-14,5-2-10,4 0 9,6 0 4,0 0-35,2 0-11,-3 0-14,-4 0-9,-5 0 3,-7 0-1,-3 0-8,-2 0-8,-3 0 3,0 0 0,0 0-3,-6 0-11,-12 0-5,-6 1 4,-5 0 4,-3 1-5,2-1-2,1 1 8,4 0 3,3 0 3,6-2 1,6 2 2,2-2-2,5 0 2,3 0 9,0 0 8,0 0 7,0 0 12,0 0-18,13 0-2,4 0-7,5 0-7,5 2 1,-4-2-3,-3 0 1,-3 0-1,-8 2-1,-3-2 0,-3 0 0,-3 0 1,0 0 0,0 0-2,0 0 0,-5 0-2,-8 0-8,-5 0 7,-2 0 2,-1 0-2,0 0 2,4 0 1,2 0 0,2 0 0,5 0 0,4 0 1,4 0 5,0 0 13,0 0 17,0 0-10,2 0-17,5 0 4,3 0-7,1 0-6,-1 1 0,-2 1 0,-1 0 0,-2-1 3,-3 0-3,0-1 0,0 0 0,-2 0 0,0 0 1,0 0-1,0 0 3,0 0-3,0 0 1,0 0 0,0 0 3,0 0-4,0 0 0,0 0 0,0 0-2,0 0 2,0 0 0,0 0 0,0 0 0,0 0 0,0 1 0,0-1-1,0 0 1,0 0-1,0 0 0,0 1-4,0-1 2,0 0 3,0 1-3,0-1-4,0 0 5,0 0-4,0 0 4,0 0 0,0 0-10,0 0-3,0 0 0,0 0-12,0 0-11,0 0-27,0 0-50,0 0-82,0 0-14,7 0-260</inkml:trace>
  <inkml:trace contextRef="#ctx0" brushRef="#br0" timeOffset="302813.379">14948 5382 1045,'0'0'44,"0"0"-43,0 0 113,0 0 41,0 0-77,0 0-24,0 0-5,0 0-20,0 0-5,0 0-4,0 0-2,0 0-11,0 0-4,0 0-2,0 0 0,0 0-1,0 0-1,0 0 1,0 0-2,0 0 1,0 0-5,0 0-6,0 0-14,0 2-3,0-1-9,0-1-9,0 0-43,0 2-16,0 1-11,0 1-56,0-2-83,0-1-140</inkml:trace>
  <inkml:trace contextRef="#ctx0" brushRef="#br0" timeOffset="310273.0108">10303 5908 136,'0'0'0</inkml:trace>
  <inkml:trace contextRef="#ctx0" brushRef="#br0" timeOffset="313204.1148">10303 5908 176,'0'0'120,"0"0"-33,-28-53 8,24 48 17,2 1-27,0 1-11,2 2 8,0 1-13,0 0-9,0 0-37,0 6-19,0 14 5,0 5 17,0 12-13,2 3-4,-2 7 0,0 7-2,0 1-2,-7 3-2,-1-2-3,0-1 1,1 0 0,1 0-1,5 2-1,1-3 0,0-4 0,0-2 1,0-3 0,0-3 0,0-3-1,0 0 1,-2-6-1,1 1 1,0-6-13,1 1-8,0 0 21,0-1 0,-2 0 0,-3 1-1,0-4-1,1 0 0,1-3-3,2-2 0,1-2-3,0-5-2,0 0 7,0-1 2,0-1 0,0-1 1,0-1-1,1-2 1,2-2-2,1-1-3,-2-2 1,0-2 2,3 0-5,0 0 5,2 0 2,2 0-1,2-2 1,-1 0 0,1-2 0,3 3 0,-1-1 0,5 0 0,-1 0 0,3 2-1,3-2 2,3 2 0,2-1 2,3 1-1,3 0 6,3 0-5,0-2-2,3 1 1,0 1-2,-2-1 1,2 0-1,2-1 0,3 0-3,1 1 2,-1-1 1,-1 1-2,-3-1 1,0 0-3,2-1-2,2 1 2,-1 2 1,1 0 0,-2 0-1,-1 0-4,-1 0-15,0-2 14,2 2 9,2 0 0,-2 0 1,-2 0-1,-4 0 0,-3 0 4,0 5-4,0 1 0,1-1 1,1-1-1,2-2-1,3 0 1,0-2 0,1 0-2,-2 0 1,-1 0 1,0 0 0,1 1 0,-3 1 0,-1-2 1,1 2-1,-1-1 0,1 1 0,-1-1 0,1-1 0,4 0 0,4 0 0,-2 0 0,0 0 2,-2 0-2,1 1 0,2-1-2,-2 3 4,-3 0-2,-4 1 2,0-1-1,1-1-2,-1 2 1,-1-1 0,0 1 0,2 0 0,0-1 0,-1 0 0,-3 0 0,-1 2 0,-1-1 0,4 0-4,1 0 2,1-1 2,3 0 0,1 0-1,3-1-17,0 0 0,-1 0 18,-1 0 1,-3 0 8,3 1-6,0 1-3,3-2 0,-1 2 1,0-2-1,-2 0 0,-2 1 0,-3 1 18,1-1-3,-2 2-5,3-3-10,0 2 0,1-2 2,1 0-2,2 0 1,1-1 2,0 1 2,1 0 4,1-2 1,0 0-2,-1 0-4,2 0 6,1 0 7,3 0-9,1 0-7,-2 0 10,-8 0 4,-5 0 8,-6 0-9,-5 0-8,-2 0-4,-3 2-2,-3-2 0,0 0 0,-3 1 1,-2-1-1,-1 1-1,-2-1-2,-2 0 2,-1 0-3,-1 0-4,0 0 8,0 0 0,-1-2 3,1-5 3,1 1 2,1-2 6,0-1 9,-2-1 5,1-1-7,-1-2-7,1-5 2,-1-2-10,2-4-1,0-5 0,0-7 0,3-8 1,2-11-6,2-2 0,2-1 0,1 2 0,0 6 1,-3 3 0,2 2-1,-2 0 1,-1-2 0,-2-1-1,-3-3 0,-1-3 0,-3 1 0,-2 0-11,-2 5 4,0 6 3,-2 4-2,-5 3 4,-3 1 0,2 1 0,1 0-1,0 1 0,0 1-2,2 2-3,0-3-1,3 1 5,2 1-1,0 2 4,0 2 1,0 4 0,2 4-1,2 1 1,-2 5 1,-2 2-1,0 3 0,0 1-1,0 2-5,-10-1-6,-5-1 0,-1 2 8,0 1 1,-1 1 1,0-1-1,-1 0 2,-5 1 1,1-1 0,-2 0 0,-1-2 0,2 3-1,-2-1 0,-2 0 1,-1-1 0,-3 0-3,-1-1 1,-4 0-5,1-2-1,-1 2 4,-2-2-4,0 0-1,0 0 0,2 0 1,3 0 4,-1 1-1,-1 0 0,-3 1 3,0 1 1,-3 0 1,1-1 0,3 2 0,1 1 0,4 0 0,0 1-1,1 0 1,0 1 0,1 0-3,1 0 1,0 0 1,0 0-3,1 0 3,-2 1 0,-2 1-1,2-1 2,-1 1 0,1 1 1,-2 2-1,0 0 0,1 0 0,2 1-1,2 1 0,1-1 1,-1 0 0,1 0-2,-1-2 1,2 1-2,0 0 2,1 0 0,4 2-1,5 0 2,2 1 0,3 2-1,1 2-1,0 1 0,-3 0 1,-3-1 1,-2 0 0,-3-2 0,-2-1 0,-1 1 1,2-2-1,1 3 0,0-2 0,-1 0 0,-2 1 0,-1-2 0,-3-1 0,1-1 0,-1-1 1,2-1-1,2 0 1,2 2 0,1-1 0,-1 2-1,3 0-1,-2 1 1,-4 1 0,0-2 0,-6 0 0,-3 1 1,-2-3-1,-4 2 0,1-3-1,2 2 1,1-4 0,3 0-1,-1 1 0,0 0 1,-3 0 0,-3-2 0,-2 0 0,-4-1 0,-3 0 1,-1-3-1,-2-7-1,1 0-6,1 3 1,0-2 3,3 2 3,-4-2 0,-2-1 3,-3 2-3,-2-3-4,0 2 4,-1 1-4,0 1-14,-3 3 9,0 2 5,0 2 2,2 0 2,4-1-1,2-1 1,2-2 0,3 2 0,2 2 0,-1 0 0,2 0 0,-2 0 0,3 0 1,1 0-1,4 0 1,8 0 0,6 0-1,4 0 0,2 0 0,1 0 0,0 0-1,-2 0-1,2 0-4,0 4-27,3 1-17,4 0-51,2-3-60,4-1-319</inkml:trace>
  <inkml:trace contextRef="#ctx0" brushRef="#br0" timeOffset="317246.2192">10741 6932 312,'0'0'150,"0"0"-99,0 0 87,76-10-16,-44 8-23,5 0-13,4 0-41,4-1-20,5-2-21,4 0-2,4-1-2,-2 0-1,-8-1-1,-9 3-5,-12 2-3,-13 1 1,-10 1-19,-4 0-56,-9 0-18,-14 1 57,-11 5 29,-3 1 1,-2 0-13,-1-1-15,-1 0 21,-3-1 20,-1 1 0,0-1 1,4 0 1,3-1 6,7-2 41,7 0 9,12-2 16,10 0 4,2 0 31,14 0-13,20-2-64,11-4-26,10 1 4,6 1 12,-1 2 3,-1 1-11,0-1 4,-2 0-1,-7 0-3,-11 1-1,-12 1-10,-16 0-1,-7 0-1,-4 0-15,-17 5-17,-19 6 18,-15 0-11,-11 1 1,-5-1 1,1-1-6,0 1 14,4-1 14,9-1 2,8-1 2,16-6 37,15-2 45,14 0-18,4 0 82,28-10-75,15-5-62,11-1-5,8 1 9,3 2 8,-2 3-9,-3 3-11,-5 3 0,-15 3-3,-13 1 0,-14 0-1,-12 0-1,-5 3-15,-8 6-6,-19 5 6,-7-3 8,-9 2-2,-1-4 2,5-1 2,3-3 2,2-3 5,6-2-1,3 0 1,5 0 0,9 0 0,4 0 0,5 0 0,2 0-2,0-4-23,17-2-80,6-2-15,5 3-15,2 3-40,-3 0-83,-1 2-285</inkml:trace>
  <inkml:trace contextRef="#ctx0" brushRef="#br0" timeOffset="320156.9829">12590 6914 156,'0'0'350,"0"0"-309,0 0 68,61-9 31,-34 8-26,3 0-31,9-1 4,4 0-22,5-2-18,4 1-19,-1-1 5,-2-1-5,-3 2-10,-5 1-8,-7-2 2,-9 3 1,-9-1-6,-7 1-4,-5 1-3,-4 0 2,0 0-4,0 0-2,0 0 1,-10 0-24,-7 0 17,-8 0 9,-2 0-1,-5 0-3,-2 0-2,-3 0-3,-1 1-3,0 2-2,0-3 6,5 3 4,1 0 0,7-1 4,5-1 1,6 0-1,5-1 1,6 0 2,3 0-1,0 0 4,0 0 25,0 2-2,8-2-14,12 0 0,6 0-1,6 0 5,0 0 3,0 0-11,-1 0-7,-2-4-2,0 1 0,-2-2-1,-5 2-1,-4 2-1,-7-1 2,-2-1-7,-5 2-10,-4 1-15,0-1 19,0 1 5,0-1-15,-3 0-25,-12 1 24,-5 0 17,-5-2-4,-5 2-1,0 0-1,-3 0 5,-1 2 5,-1 3 1,1 0 1,2 1-3,1-2 4,4 1 0,7-3 0,6-1 0,6-1 0,5 0 5,3 0 16,0 0 16,0 0 17,0 0-30,11 0 4,8 0-14,6 0-8,5-1 0,3-3-1,-1 0-3,0-2-2,-4 2 0,-1 0 0,-6 2-2,-5 1 2,-5 1 1,-5-1-1,-3 1-2,-1 0 2,-2 0-2,0 0-5,0 0 3,0 0 0,0 0 3,0 0 1,0 0 1,0 0 1,0-1 1,0 1 1,0 0 1,0 0-1,0 0-1,0 0-2,0 0-1,0 0 0,0 0 0,0 0-1,0 0 0,0 0 1,0 0-2,0 0 2,0 0-1,0 0 1,0 0 0,0 0 1,0 0 0,0 0-1,0 0 3,0 0-1,0 0 0,0 0 0,0 0 2,0 0 0,0 0 3,0 0-2,0 0-2,0 0 0,0 0 0,0 0 0,0 0-1,0 0-2,0 0 1,0 0 0,0 0 1,0 0 1,0 0 1,0 0-1,0 0 2,0 0 0,0 0 0,0 0 0,-2 0 1,2 0-3,0 0 1,0 0 1,0 0 0,0 0 0,0 0 0,0 0 0,0 0-4,0 0 1,0 0-1,0 0-1,-4 0 0,-2 0-2,-4 0-45,0 0-106,2 0-103,2 0-228</inkml:trace>
  <inkml:trace contextRef="#ctx0" brushRef="#br0" timeOffset="326269.492">15482 7099 1212,'0'0'51,"0"0"-47,0 0-4,-63 34 74,36-8-22,-3 5-32,-4 3-10,0 0-10,2-3-1,6-4-49,6-6-77,11-5-35,9-7-97,7-9-56</inkml:trace>
  <inkml:trace contextRef="#ctx0" brushRef="#br0" timeOffset="326419.0141">15527 7233 848,'0'0'131,"0"0"-103,0 0 49,0 0 16,0 0-30,0 0-24,20-18-27,-40 32-12,-9 8 0,-14 3-12,-1 1-137,1-1-227</inkml:trace>
  <inkml:trace contextRef="#ctx0" brushRef="#br0" timeOffset="331275.6539">15222 8124 711,'0'0'37,"0"0"4,73-11 118,-42 8-5,0 0-47,3 0-37,-2 3-18,2 0 0,0 0-20,-4 0-7,-3 0-13,-6 0-7,-1 0-3,-9 0-2,-4 0 3,-4 0-3,-3 0 0,0 1 0,0 1 0,-5-2 0,-15 1 0,-10 1 0,-7-1-3,-8 1-6,-2 1-18,-4 1-18,-1 1 8,-5-1 9,4-1 11,6 0 15,14-3 2,15 1 5,12-1-5,6 0 23,13 0 54,19-1-31,13-7-19,9 5 2,4-1 10,-3 2-9,-5 2 4,-6 0-16,-5 0-4,-10 0-4,-7 0-10,-11 4 0,-8-2-1,-3-1 0,0 1-3,-6 3-2,-15-1 6,-10 0 0,-6 0-1,-2-1-2,1-2 2,-2 0 1,4-1 0,4 0 1,10 0 0,10 0 4,10 0-1,2 0 24,2 0 20,16 0-17,9-4-26,10-1-5,2 2 3,-1 2-3,1 1-3,1-1-24,4 1-43,2-2-35,2 0-101,-2-2-130,-1 2-554</inkml:trace>
  <inkml:trace contextRef="#ctx0" brushRef="#br0" timeOffset="332711.7468">21160 8116 583,'0'0'147,"0"0"-124,0 0 76,0 0 56,0 0-26,0 0-72,57-20-11,-22 17 19,3-1 29,2 4-38,1-1-25,1 1-13,-1 0-9,-1 0-6,-5 0 1,-6 0-3,-9 0 0,-8 0 1,-9 0-1,-3 0 0,0 0-1,-17 0-11,-17 0-2,-9 0 6,-9 0 7,-1 1-3,-1 3 0,0-1 3,-2 1-1,2 0 2,9-3 0,13 2-1,16-3 0,11 0 3,5 0 10,11 0 24,23 0-21,14-3-16,13 0 0,4 1-1,-4 1 0,-6 1 1,-3-1-3,-5 0 3,-6 0 0,-11 0-3,-12 1 0,-11 0 0,-7 0-18,0 0-22,0 0-8,-15 0-23,-6 0 45,-7 0 16,-5 0 1,-4 2 4,0 1 1,1 2 7,8 0 0,7-2 2,11-1 0,6 0 0,4-2 6,0 1 24,11 1-5,9 0-21,11 1-6,9 1-23,7 0-126,1-2-337</inkml:trace>
  <inkml:trace contextRef="#ctx0" brushRef="#br0" timeOffset="337817.6035">14619 9145 544,'0'0'14,"0"0"-12,0 0 115,88-15 15,-52 11-31,5 2-48,0 0-11,1 0-5,0 0 4,2-1-10,0 1-7,-2-2-18,-4 1-3,-7 0-1,-6-1-2,-8 3 0,-10 1 2,-4 0-2,-3 0-1,0 0-3,0 0 4,-10 0-12,-6 0 1,-4 2 4,-1 2 0,-2-1 1,3 0 2,-1 1 3,4-1 1,5 0 0,7-1 0,5-2 3,0 0 23,2 0 10,12 0-13,7 0-17,4-5 5,0 1-4,0 1-7,-3 0 0,-3 1-13,-1 1-41,-3 0-135,-2-1-185</inkml:trace>
  <inkml:trace contextRef="#ctx0" brushRef="#br0" timeOffset="338645.9604">21997 9073 724,'0'0'40,"0"0"-39,0 0 54,0 0 61,0 0-73,0 0-39,0 0-4,18-1-36,-11 1-234</inkml:trace>
  <inkml:trace contextRef="#ctx0" brushRef="#br0" timeOffset="340030.1227">3034 9860 363,'0'0'301,"0"0"-242,0 0 92,0 0 4,0 0-28,0 0-29,18-19-27,14 14-18,13 2 5,13 2-14,5 1 10,1 0-16,-5 0-3,-13 0-10,-12 0-13,-12 0-6,-10 2-3,-7 0-2,-5-1-1,0 2 0,-10 4 3,-19 1-1,-15 5 2,-15 0-4,-4-1-1,3 0 1,2-4-7,10-1 1,9-2 5,10-2 1,10-3 1,13 0 1,6 0 17,0 0 5,8 0-7,22-3-9,16-6-7,17-2-2,19 0-6,7 1-97,7 0-184,-1 0-254</inkml:trace>
  <inkml:trace contextRef="#ctx0" brushRef="#br0" timeOffset="343344.2536">9208 9884 304,'0'0'19,"0"0"-18,0 0-1,0 0 0,0 0 1,0 0 0,2-2 6,-2 2 11,0-1-1,0-1 4,0 2 31,0-1-24,0 1 5,0 0 16,0-1 23,0 0-5,0 0 4,12-2 15,8 0-42,10 0-14,8-1 19,7 2 0,4 1-3,1 1-8,0 0-3,0-2-4,0 2-1,-5 0-10,-4 0-7,-4 0-3,-5 0 1,-10 0-6,-10 0-2,-10 0-2,-2 0-1,-14 0-10,-21 2 8,-16 3-10,-11 1-43,-8-1-1,0-1 23,-4-1 23,0 1 10,1-1 3,11-1 1,14 1 14,20-2 9,16-1 19,10 0 5,2 0 19,18 0 9,18-5-48,14-3-13,9 0 7,-4 0-6,0 1 2,-5 3-2,-3 0-9,-6 2-8,-4 0 2,-11 2-3,-11 0-1,-9 0 0,-6 0-4,-7 4-18,-18 2 7,-13 3 3,-7-2-4,-6 1-3,2-1 6,2-2 11,4-1 2,9-3 0,14 0 5,10-1 5,9 0 11,1 0 33,6 0-5,15 0-21,9-2-16,8-4-1,1 2-1,2 1-1,-5 1-6,-2 2-1,-6 0-2,-10 0-2,-6 0-1,-8 0-5,-2 0-17,-2 0-18,0 0-7,-2 0-4,-9 0 12,-2 2 24,-4 0-6,0 0 13,-1-1 6,1 1 2,-1 0-5,1 0-34,0 0 3,2 0 1,2 3-26,2-3-44,2 1-67,-2-2 17,3 0 2,1-1-29,2 0-58</inkml:trace>
  <inkml:trace contextRef="#ctx0" brushRef="#br0" timeOffset="349646.9117">14560 13064 1041,'0'0'99,"0"0"-99,0 0-2,0 0 2,0 0 43,0 0 27,-74 53-23,41-30-18,-5 2-3,-1 0-15,-2 0 2,3 1-10,7-8-3,10-3-41,8-4-61,11-7-14,2-4-111,21 0-23,15-9-92</inkml:trace>
  <inkml:trace contextRef="#ctx0" brushRef="#br0" timeOffset="349819.7537">14560 13142 927,'0'0'71,"0"0"-67,0 0 1,0 0 5,0 0 34,0 0-9,-29 32-17,11-17-12,-1-1-4,-1-1-2,1-2-2,4-2-85,2-7-104,5-2-172</inkml:trace>
  <inkml:trace contextRef="#ctx0" brushRef="#br0" timeOffset="353702.0866">10722 11466 368,'0'0'39,"0"0"-22,0 0-8,0 0-6,0 0 8,0 0 4,2-9-2,0 9 14,-2 0 20,0 0-9,1 0 0,-1 5-15,2 9 4,-1 9 8,6 8-6,0 12-10,7 12-4,3 11 8,7 14-5,6 6 24,-1 10-21,-4 7-20,-7-1 0,-7 3 1,-8-3-2,-1-9-1,1-2 1,1-12-5,5-10-2,3-8 4,2-7 2,3-5 1,0-4-1,-2-3 0,1 2-2,-6-5-27,-2-6-54,-3-2 63,-5-10 21,0-1 1,0-7-1,0-3 0,-1-1 1,-4-3-1,2-2 0,0 1-1,1-2-14,0 2-18,-3 0 7,-1 3-14,-1-1 8,0 0-23,1 1 22,0-3 4,2-1 20,1-1-10,1-3-13,2 0-18,0 0 28,0 0-31,0 0 37,0-3 15,0-1 1,7 1 2,3-1 42,5 0-4,4-1-10,7 0-4,7 1 17,10 0-16,9-2-3,8 3-6,12-3 3,8-1-14,7 0-7,8-4 2,8 0 3,3-3 50,4 1 20,3 0-40,-2 1-16,2 4-11,-4 2-5,-4 5-3,-6-1-7,-5 2 7,-5 0 0,-4 0 0,-5 0 0,-4 0 0,-4 0 0,-1 0 0,-3 0 9,-1 0 2,-1 0-11,-1 0-20,-6-2-3,-4-3 19,-2 1 3,-1 3 1,5-3-6,1 2-12,0-4-12,1-2-16,0 2 40,-6-1 6,-3 2 5,-8 3 7,-3-1 11,-2 3-17,4 0-6,-1 0-5,2 0-5,-2 0-7,-1 1 7,-5 3 9,-4-1 2,-7 2 5,-3-2 4,-1 3-9,-2-3-1,4 3-7,0 0-3,1-2-21,1-1-31,-5-2 26,-4-1 36,-5 0 22,-5 0 47,-3 0-10,-1-2-30,0-4-9,0 3-20,0-1-32,0-2-166,-2 0 198,-1-2 5,-4-1-5,-2-6-16,-3-3 16,1-5 46,-2-5 27,3-1-39,3-2-30,-1-3-8,-3-4 8,-1-6 0,-4-8-2,-2-9-2,2-13 35,0-9-32,6-8 41,3-5 6,3-3-36,-2 6 9,-1 3-11,-2 8-12,-5 12 0,1 6 0,-1 8 0,0 7 1,1 8-1,0 5 2,2 5-2,1 7 0,2 3 0,-1 3 1,1 1-1,1 0-1,1 2-1,2 1 1,0 3-6,1 1-1,-1 1 8,-1 0 0,-1 1 2,-2-1-2,-3 0 1,-4 0 0,-4 0-1,-4-1 0,-6 3-1,-5 0 0,-7-2 1,-5 3-2,-13 1 2,-7 1 0,-16 4 0,-13 0 0,-12 1 6,-13 9-2,-7-2-4,-8 1 0,-10 2 0,-7 1-8,-4-1 1,-2 0 4,4-2 3,9-2 0,8 1 4,13-1 6,10 0-8,6 2-2,11-1-4,7-1-7,12 1-16,11-1 19,8 0 6,11-2 2,10-3-2,7 0-10,8-2 2,5 0 5,4 0 0,3 0 4,-1 0-1,1 0-7,0 0 5,-3 0-1,0 2 4,-1 1 0,-4-1-1,-5 2-14,-6 0-8,-9 0 22,-3-1-2,-4 0-1,-5-3 2,2 0 2,-2 0 0,-5-6 1,-1 0 11,4 0 8,-1 4-18,8-1-1,10 1 16,10-1 32,13 0 8,8 3 14,3 0-35,2 0-35,0 0-69,0 7-1,2 5 0,2 0-31,-1 1-81,-3-4-131</inkml:trace>
  <inkml:trace contextRef="#ctx0" brushRef="#br0" timeOffset="354559.8813">14506 13173 1344,'0'0'86,"0"0"-86,-103 40-265,44-10-159,-2 1 241,8-6 145,9-4 36,14-8-90</inkml:trace>
  <inkml:trace contextRef="#ctx0" brushRef="#br0" timeOffset="354710.906">14427 13307 1188,'0'0'0,"0"0"-499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23T10:20:01.9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13858 6556 357,'0'0'235,"0"0"-235,0 0-63,0 0 59,0 0 4,0 0 0,0 0 1,54-5-1,-52 7-40,-1 0-108,0-2-114</inkml:trace>
  <inkml:trace contextRef="#ctx0" brushRef="#br0" timeOffset="9409.526">20560 5378 549,'0'0'126,"0"0"-108,0 0 169,0 0-75,0 0-13,0 0-21,0 0-27,24 0 85,-22 0-56,-1 0-27,-1 0 5,0 0-10,1 0-16,-1 0 7,0 0-14,0 0-5,0 0 3,0 0-6,0 7-7,-1 3 0,-9 4 0,-5 2-2,-3 5-3,-3 1-2,-5 1 0,-1 0 0,0-1-2,2 0 0,4-4 1,3-1 0,3-3 0,4-3-2,3-2 0,4-4 1,1-1 2,3-3 9,0 1 12,0-1 14,0 2-5,15 3 5,12 6-9,9 1 0,9 3-5,-2 0-19,-4-2-5,-5 0 0,-6 0 0,-3-3 0,-5-3 0,-8-1 0,-3-5 0,-7-1 0,-2-1-61,0 0-40,-12-9-42,-9-8-204,-7-6-238</inkml:trace>
  <inkml:trace contextRef="#ctx0" brushRef="#br0" timeOffset="10147.7832">20416 4829 957,'0'0'229,"0"0"-208,0 0 89,0 0 32,0 0-77,0 0-34,0 1-14,0 8 7,0-1-10,-2-2-1,0 0-4,1-3-4,1-1-4,0-1-1,0-1-13,0 0-97,0 0-105,9 0-106,2 0-356</inkml:trace>
  <inkml:trace contextRef="#ctx0" brushRef="#br0" timeOffset="12484.1981">17985 8630 428,'0'0'534,"0"0"-512,0 0 31,0 0 95,19-55-23,-19 45-31,0-1-18,0 0-24,-7-2-9,-9 2-15,-4 2-1,-4 7-12,-3 2-11,-4 9-4,1 20 0,5 11 0,4 10 0,10 6 0,6-2-1,5-5-1,1-9-1,14-9-2,6-8-1,2-3-10,-1-7 4,-3-5 2,-1-3 2,-5-3 1,-4-2 3,-2 0 4,0-2 0,-2-7 0,1-2 2,0 0 1,2 0-2,4 1 7,1 0 2,2 3 9,3 5 6,1 0-6,0 2 5,-1 4-5,0 10-4,-2 6 4,-5 5-7,-5 4-2,-6 5-9,-3 1 3,-15 0-4,-3-2 0,-4-4 0,2-5 1,6-5-1,5-6 0,5-6 0,5-5 0,2-2 5,0 0 8,0 0 18,0 0 5,14 0-11,7 0-6,10 0-5,5 0 2,7 0-9,8 0-7,5 0-2,7 0-13,-3-2-63,-8-5-200,-13-1-634</inkml:trace>
  <inkml:trace contextRef="#ctx0" brushRef="#br0" timeOffset="13466.71">15754 8940 929,'0'0'136,"15"-59"-118,-13 29 68,-2 1 65,-2 2-50,-12 2-46,-2 7-14,-2 5-3,0 8-18,-3 5-9,0 7-4,-1 16-4,2 12 5,6 7-4,5 2-1,9 0-3,0-4 0,14-4 0,9-7 0,5-8 1,2-7-1,2-5 0,-1-7-4,-2-2 3,-2 0-7,-5-11-3,-5-5 2,-4-5 6,-3-3 1,-6 0 2,-1 0 1,-3 6 2,0 3 3,0 7 9,0 2 14,0 5-5,0 1 5,0 0-5,0 0-10,0 0-4,0 0-2,0 7 2,0 6 11,0 6 8,0 5-3,0 3 3,0 0 2,0 3-2,0 0-5,0 1-1,0 0-2,0-2-3,0-2-5,0-7-6,0-2-5,0-7-2,0-5 0,0-2-3,0-4-5,0 0-28,2 0-25,5-12-26,4-2-112,-2-3-163,-3 1-344</inkml:trace>
  <inkml:trace contextRef="#ctx0" brushRef="#br0" timeOffset="14794.4807">20431 4750 1018,'0'0'88,"0"0"-71,-15 58-5,8-22 108,0 6-17,-3 0-23,0-2-27,1-3-26,1-8 3,4-5-18,4-9 2,0-4 1,3-5-7,10-6-8,5 0-6,5-15-84,5-10-141,1-5-184,-2-1-328</inkml:trace>
  <inkml:trace contextRef="#ctx0" brushRef="#br0" timeOffset="15086.8657">20526 4626 1064,'0'0'38,"0"0"-34,0 0 87,0 0 1,0 0-67,0 0-23,-22-15-2,5 11 1,4-3-1,7 0 9,6-2 89,0-3 8,7-2-5,12-1-42,7 2-31,4 2-9,2 9-12,2 2-7,-3 2-1,-1 16-8,-6 10-34,-6 12-77,-11 11-87,-7 5-57,-10 3-201</inkml:trace>
  <inkml:trace contextRef="#ctx0" brushRef="#br0" timeOffset="15506.527">20611 5053 1060,'0'0'30,"0"0"14,0 0 93,0 0-12,0 0-73,0 0-12,-2 0 27,2 0-1,0 0-4,0 0-14,0 0-10,0 0-19,0 0-8,7 0 2,11 0-7,6 2 6,3 5 0,-1-1-1,-7-2-11,-3 1 0,-7 1 0,-3 0-14,-3 2-27,-3-1-37,0 3-15,-7 0-17,-9 2 25,-2 2-31,0-2 52,2-1 42,6-2 19,4-1 3,4-3 8,2-2 55,0 1 54,14-2 0,10-2-29,13 0-29,10 0-22,11 0-26,3 0-11,-2 0-18,-6-2-134,-12-7-225</inkml:trace>
  <inkml:trace contextRef="#ctx0" brushRef="#br0" timeOffset="26907.9746">15491 10848 833,'0'0'45,"0"0"-14,0 0 77,0 0 1,0 0-47,0 0-13,0 0-26,-30-23-18,8 23-1,-4 0 12,-5 7 8,-3 9-4,-5 7-11,-2 10 1,-1 9-1,5 8-1,8 3 11,15 0 5,13-3-7,1-8-4,20-4-3,4-9-3,8-10-5,4-9 4,2-10 7,3 0-8,-2-15-5,-1-11 1,-4-9-1,-2-7-8,-5-5 6,-6-3 2,-6-1 0,-7-4 0,-8-3 1,0-1 3,-13-2 1,-8 0-1,-6 5-2,-1 7 5,1 12 8,4 11-4,4 10 6,6 8 6,5 7-6,1 1-13,0 18 4,5 22 8,2 19 26,0 16 2,5 11-4,4 6-12,-3-1-6,-4 2 0,-2-6-14,0-8-2,0-6-1,0-11-3,0-13 1,0-9-3,0-9-2,0-9 1,0-8-6,0-6-44,0-5-69,4-3-51,6 0-132,2 0-176</inkml:trace>
  <inkml:trace contextRef="#ctx0" brushRef="#br0" timeOffset="27341.339">15569 11527 977,'0'0'150,"0"0"-145,0 0 45,0 0 102,0 0-64,0 0-52,36-53-9,-20 53 0,2 0-9,-2 7 1,-2 8-6,-3 1-8,-5 3 1,-3 2-3,-3 0 0,-4-1-2,-10 0 2,-3-3-2,0-3 1,1-2 0,5-4 1,4-4 8,5-3 13,2-1 10,0 0 12,11 0 0,12-3-23,10-7-22,9-2-1,9-1-1,8-3-51,9-1-124,9-3-178,6-4-672</inkml:trace>
  <inkml:trace contextRef="#ctx0" brushRef="#br0" timeOffset="28484.0828">16119 11085 687,'0'0'100,"0"0"-30,0 0 69,0 0 33,0 0-37,0 0-21,0 0-41,28-16-18,-8 13-9,3 0 0,0 2-7,-1-1-10,1 2-14,-3 0-6,-1 0-8,-1 0-1,2 0-1,-2 0-26,-3 0-58,-2 0-50,-4 0-95,-7 2-58,-2 7-107</inkml:trace>
  <inkml:trace contextRef="#ctx0" brushRef="#br0" timeOffset="28668.3534">16174 11229 1079,'0'0'83,"0"0"-65,0 0 131,0 0-4,0 0-75,0 0-42,41 0-24,-25 0-4,0 0 0,2 0-82,0-4-149,3-2-271</inkml:trace>
  <inkml:trace contextRef="#ctx0" brushRef="#br0" timeOffset="31921.8527">17385 11108 241,'0'0'725,"0"0"-713,0 0-9,0 0 128,9-61-26,-32 59-45,-13 2-34,-7 8-12,-9 17 5,0 13-5,3 6-9,6 3 2,14 0 7,15-7-3,14-8 0,4-8-3,25-7 12,11-7 5,7-8-7,6-2-4,0-5 8,0-9-6,-3-7-3,-7-8-6,-8-6-7,-9-6 0,-11-4 2,-6-2-2,-6-4 0,-3-7 1,0-4-1,-10-2 1,-4 4 4,-3 7-4,-1 10 6,1 14 26,6 15 7,1 8-18,1 6 2,2 16-19,-1 25 4,5 23 28,3 20 7,0 11-18,0 9-9,4-1-4,-3-2-5,-1-6-6,0-11-3,0-11 1,0-10-3,4-13-8,-1-14-51,4-11-86,1-13-78,2-11-153,3-1-487</inkml:trace>
  <inkml:trace contextRef="#ctx0" brushRef="#br0" timeOffset="32551.0381">17638 11697 404,'0'0'43,"0"0"3,0 0 105,0 0-12,0 0-31,0 0-20,3-26 18,-3 12-23,0-1-12,0-2 17,1 1 2,10 1-29,3 2-12,2 6-1,0 4-12,2 3-15,-3 8-9,-1 13-5,-6 7-4,-7 8 0,-1 2-3,-11-1 0,-11-3 0,-2-5-4,0-4-3,1-7-6,6-6 0,6-5 6,3-3 6,6-4 1,2 0 3,0 0 5,0 0 11,0 0 13,0 0-5,2 0-11,8-4-11,4 0-4,2 4-1,5 0 0,1 0-1,2 0-1,2 0-9,2 5-39,2-2-40,2-3-97,-3 0-212</inkml:trace>
  <inkml:trace contextRef="#ctx0" brushRef="#br0" timeOffset="33017.0624">18001 11753 301,'0'0'658,"0"0"-651,0 0-7,0 0 110,0 0-39,0 0-26,-13-52 24,13 44 11,9 3-13,1 1-13,4 4-9,3 0-1,3 6-23,-2 12-4,-2 9-1,-6 3-2,-8 4-9,-2 0-2,-12-1-3,-10-3-2,-1-4-2,0-5 0,1-6-12,6-7 6,6-3 10,3-3 0,5-2 6,2 0 4,0-2 28,0-6-12,0 0-1,0 0-1,0 3-13,6 2-6,4 3-5,4 0-2,6 0 0,-1 7-4,5 1-1,1 1-35,4-1-88,6-1-127,8-6-266</inkml:trace>
  <inkml:trace contextRef="#ctx0" brushRef="#br0" timeOffset="33564.944">18212 11285 987,'0'0'179,"0"0"-152,0 0 112,88-14 5,-47 14-63,4 0-49,2 0-24,-5-2-8,-4 1-2,-6-2-47,-9-3-81,-7-2-115,-9-3-173</inkml:trace>
  <inkml:trace contextRef="#ctx0" brushRef="#br0" timeOffset="33765.2775">18525 11034 767,'0'0'402,"0"0"-378,0 0 89,0 0 74,0 0-120,0 0-53,-14 48 74,8 9-13,0 6-47,-2 0-25,1-4-3,4-7-1,3-6-11,3-6-64,17-6-96,9-11-99,8-11-82,5-12-207</inkml:trace>
  <inkml:trace contextRef="#ctx0" brushRef="#br0" timeOffset="34244.6195">19096 11058 859,'0'0'154,"23"-65"-150,-21 45 30,-2 8 104,-2 8-16,-14 4-55,-8 8-54,-4 22-12,-2 13 2,5 8 9,6 4 2,8-3 2,11-4 3,0-11-8,18-9-1,12-12-4,8-9 0,6-7-1,0-4-1,0-19-2,-2-11-2,-6-8 0,-5-9-1,-9-4-15,-7-8-17,-15-6-11,-2-5-12,-21 1 11,-6 10 18,0 12 27,3 16 13,5 14 10,5 11 34,3 10 2,1 2-11,1 26-18,4 18 27,5 17 10,2 16-18,0 10-14,1 7 9,3 2-16,0-5-13,-4-8-3,0-10-11,2-12-1,1-10-2,4-10-4,1-9-32,4-12-76,1-9-86,4-8-94,0-5-165</inkml:trace>
  <inkml:trace contextRef="#ctx0" brushRef="#br0" timeOffset="34740.6329">19448 11562 1272,'0'0'79,"0"0"-78,0 0 100,0 0-25,0 0-59,0 0-8,58 40-5,-59-20-4,-11 1-2,-2 0 1,1-3 1,3-3 0,5-4 0,5-2 1,0-4 3,9-1-1,10-2 4,5-2 7,5 0-7,-1-7-6,2-6-1,2-2-39,-1-3-63,2-2-93,-4-1-29,-5 0-62,-4-2-6,-7 1 22,-2 1 270,-4 1 244,-2-1 8,-3 7 6,-2 3-45,0 5-16,0 3-53,-2 3-43,-5 0-30,-5 7-35,-5 17 14,-2 10 9,3 8-22,2 1-3,5 2-19,5-1-13,4-2-2,0 4-22,0-6-56,10-1-150,3-9-174</inkml:trace>
  <inkml:trace contextRef="#ctx0" brushRef="#br0" timeOffset="35594.059">19367 11601 979,'0'0'22,"0"0"-4,0 0 157,0-56-8,7 44-76,0 2-45,1 3 9,-4 3-13,-1 4-20,-1 0-9,1 7-4,2 11-6,1 9 1,-1 2-1,-2 0 0,0-1-2,-2-3 0,-1-5 0,0 0 0,0-3-1,0-3 2,0-5 0,0-2 1,-3-4 0,3-2 1,-1-1 5,1 0 10,0 0 11,0 0-2,0 0-3,0 0-3,0 0-3,0 0-5,8 0-7,23-4-7,16-6-17,11-5-151,-1-4-403</inkml:trace>
  <inkml:trace contextRef="#ctx0" brushRef="#br0" timeOffset="36292.4057">19372 11630 655,'0'0'217,"0"0"-180,0 0 66,0 0 53,22-57-28,-15 52-24,-1 1-33,0 3-28,2 1-5,2 0-13,3 3 0,2 10-11,-2 4-6,-2 2-3,-6 6 3,-5 1-6,0 0 1,-7 0-1,-9-2-2,-3-2 2,0-2-2,0-3 0,3-3 2,3-3-1,3-3 6,6-3 13,3-3 3,1 0 12,0-2 1,0 0 3,0 0-4,14 0-6,9-5-10,13-4-13,12-3-6,7-3-1,2 0-42,-2 0-124,-8-2-295</inkml:trace>
  <inkml:trace contextRef="#ctx0" brushRef="#br0" timeOffset="37025.9015">19697 11516 963,'0'0'103,"0"0"-98,0 0 61,0 0 44,0 0-41,0 0-28,38-28-15,-36 28-6,-1 0-11,0 0-4,-1 0 1,0 0-2,0 2-1,0 2 1,0-1 0,-4 0-4,1 0-14,0-2 2,2-1-11,1 0-17,-1 0 9,1 0 23,0 0 8,0 0 1,0 0 3,0 0 19,0 0 22,0 0-11,0 1-2,0 2-2,0 7 6,0 6 31,0 10 10,0 7-4,0 4-16,0 1-17,0 0-7,0-2-4,-5-4-8,0-5-6,-2-4-9,0-2-4,3-8-2,2-3-2,2-7-16,0-3-38,0 0-49,15-3-163,2-14-430</inkml:trace>
  <inkml:trace contextRef="#ctx0" brushRef="#br0" timeOffset="40055.7864">18550 1387 277,'0'0'874,"0"0"-870,0 0-2,0 0 55,0 0 106,0 0-65,0-41-48,0 46-24,4 20-21,1 10 12,0 11 46,-2 2-40,1 1 2,-2 1-8,0-3 3,0-4 8,-2-2-18,2-6-5,-2-5-1,1-7-3,-1-8 0,1-5-1,-1-6 1,0-2 0,0-2 2,0 0 1,0 0 3,0 0 2,0 0-5,0 0 3,0 0-3,0 0 0,0 0-2,0 0 3,0 0-4,0 0 1,0 0 0,-1 0 0,-2-3 1,-3-2-2,-4-2-1,-4-2 0,-4-2 0,-11 4-1,-5 1 1,-7 6 0,-3 0-1,3 17 1,5 7 0,4 8-4,9 2-2,6 3 6,9 1-3,8-1-3,3 0 6,22-2 0,11 3 0,14-5 4,6-3-3,3-8-1,0-5 1,-4-8 1,-4-2-2,-9-7 1,-9 0 1,-12 0-1,-8-4 2,-7-6 1,-3-3-1,-3-4-1,-2-4-2,-13 0-3,-6 1-2,-7 4 0,-6 5 1,-2 8-1,-1 3 0,-2 2 2,-1 18 2,4 7 0,2 5 1,7 6-2,6 1 2,11-3-1,7 2 3,3-1 1,15-1-2,12-1 9,9 0-9,1-4 2,6-3 1,1-4-3,1-7 4,1-4-4,-4-4-1,-7-6 0,-12-3 3,-9 0-1,-8-8-2,-6-9 0,0-3-3,-9-5-6,-12 3 1,-11 6-12,-5 7-2,-4 9 2,2 3 5,2 16 3,3 8 9,4 6 3,4 3 0,9 2 0,13 7 3,4-2 0,19 1 7,9-3 2,6-8-3,1-6-8,5-4 0,1-6 5,1-5-6,-6-3 1,-5-7-1,-10-2 0,-9 0 0,-8-4-2,-4-14-9,0-4-17,-16-2-8,-5 2 18,-1 5 9,4 7 1,4 6 3,7 4 2,0 3 2,0 11 1,2 8 4,3 3 2,2 2 8,0 3 1,0-2-2,0 0-6,0-1 5,3-3-1,2-1-2,1-4 4,-1-2 2,1-3-1,1 2-7,2 2 10,0 3-1,1 7 4,1 4-5,-2 5-1,0 3 1,-2 3 3,-2 2-12,-1-2 12,0-1-7,-1-1 0,1-1-4,-1 0 2,3-2-2,0-4-3,0-5 2,-1-8-2,-1-6-4,-1-5 1,-1-5 1,-2-3 0,0-2-1,0 0 2,0 0 0,0 0-1,0 0 1,0 2-2,0-2 0,0 0-1,0 0 1,0 0-1,0 0 0,0 0-3,0 2 3,0-2-1,0 2 1,0 0 0,0-1 0,0 0-1,0-1 1,0 1 0,0-1 1,2 0-1,-2 0 1,0 0-1,0 0 1,0 0-1,2 0 0,1 0 1,9 0 0,16 3 10,24-2 0,24 0-1,24-1-5,23 0-2,11 0-3,10 0 0,1-2 0,-9-5 0,-10-1 0,-15 3 0,-14 2 0,-22-1 0,-19 2 0,-25 0 0,-19-3-32,-12-10-76,-23-10-88,-20-16-341</inkml:trace>
  <inkml:trace contextRef="#ctx0" brushRef="#br0" timeOffset="40832.0846">18446 1429 280,'0'0'0,"0"0"-64,0 0 64,0 0 46,0 0-46,0 0 0,0-31-29,1 27 29,5-1 95,1-1-47,-2 2 57,0 1-4,-3-2-5,-2 4-30,1-1 51,-1 0-7,0 2-42,0 0 14,0 0-23,0 0 2,0-2 1,0 1 10,0 1-17,0-1-8,0 1-3,0-2 8,1 2-10,-1 0-3,1-2 1,1 2-6,2-4 0,5 1-2,9-4-4,20-2-10,25 2-3,22-1 0,21 5-1,7 2 8,-1 1 1,-2 0-4,-8 0-13,-9 8-6,-20 1-14,-24-3-52,-22 6-51,-21-7-218,-6-5-443</inkml:trace>
  <inkml:trace contextRef="#ctx0" brushRef="#br0" timeOffset="41845.1424">18499 1840 673,'0'0'409,"0"0"-398,0 0 18,0 0 89,0 0-41,0 0-60,-1-6-11,1 6-6,0 0-19,0 0 2,0 2-45,-3 9-24,0 3-58,1 0-171,2 5-200</inkml:trace>
  <inkml:trace contextRef="#ctx0" brushRef="#br0" timeOffset="41957.8797">18498 2104 854,'0'0'58,"0"0"-54,0 0 4,0 0-3,45 67-5,-40-50-85,0-1-220</inkml:trace>
  <inkml:trace contextRef="#ctx0" brushRef="#br0" timeOffset="42100.2119">18552 2411 909,'0'0'33,"0"0"-33,0 0-22,0 0 22,0 0-10,59 63-129,-58-42-28,-1 2-79</inkml:trace>
  <inkml:trace contextRef="#ctx0" brushRef="#br0" timeOffset="42263.3801">18588 2648 363,'0'0'172,"0"0"-94,0 0-17,0 0-34,28 66-17,-21-48-10,-1 1-75,-1 2-88,0 1 85,-1-1 78,1-2 7,0-1 77,1-2-10,2-1-74,2-4-39</inkml:trace>
  <inkml:trace contextRef="#ctx0" brushRef="#br0" timeOffset="42414.7137">18841 3043 1225,'0'0'64,"0"0"-63,0 0 1,0 0 18,0 0-20,58 54-8,-55-41-99,0 1-126,-2-3-131,0-4-117</inkml:trace>
  <inkml:trace contextRef="#ctx0" brushRef="#br0" timeOffset="42554.0358">18991 3157 701,'0'0'257,"0"0"-252,80 9-5,-59-7 0,-6 0 0,-3-2-22,-3 0-40,-4 0 19,-1 0 16,-1 0 7,1-4 17,3-2-47,3-1-233</inkml:trace>
  <inkml:trace contextRef="#ctx0" brushRef="#br0" timeOffset="42668.8389">19262 3117 507,'0'0'426,"0"0"-347,0 0-32,52-65 8,-40 37-55,-4-1-93,-1 0-83,-3 4-68,-2 3-313</inkml:trace>
  <inkml:trace contextRef="#ctx0" brushRef="#br0" timeOffset="42840.1225">19376 2803 396,'0'0'451,"20"-66"-448,-10 26-3,-6-2-10,-2-4-37,-2-3-50,0 3-32,-2 8 129,-2 6 115,1 6 54,1 4-12,0 2-20,-1 1-66,-1-3-36,-2-3-35,-4-3-82,-8-5-241,-3-5-387</inkml:trace>
  <inkml:trace contextRef="#ctx0" brushRef="#br0" timeOffset="42967.8774">19130 1912 996,'0'0'0,"-17"-57"-236,4 33 198,-5 3 38,-4 0-8,-8 2-114,-1 0-178</inkml:trace>
  <inkml:trace contextRef="#ctx0" brushRef="#br0" timeOffset="43230.0607">18559 1637 891,'0'0'183,"0"0"-183,0 0 0,0 0 0,0 0-8,0 0 2,-46 50 3,35-29 0,2 0 3,0-2-1,2-1 1,4-2-2,1 0-23,2 0-75,0 2-64,12 8 82,5 6-18,3 4-83,-2 5-63</inkml:trace>
  <inkml:trace contextRef="#ctx0" brushRef="#br0" timeOffset="43494.988">18412 2372 321,'0'0'76,"0"0"-72,0 0 3,0 0-7,0 0-88,0 0-207</inkml:trace>
  <inkml:trace contextRef="#ctx0" brushRef="#br0" timeOffset="43680.7345">18488 2246 773,'0'0'70,"0"0"-53,0 0 83,0 0-5,0 0-51,-1-58-44,-9 43-34,-4-7-48,-3-2-148,2-4-84</inkml:trace>
  <inkml:trace contextRef="#ctx0" brushRef="#br0" timeOffset="43855.4948">18353 1817 984,'0'0'0,"0"0"-18,0 0 18,0 0 4,-69-57-4,41 48-18,-4 1-57,0-2-14,1 2 7,3 3 36,1-1 31,4 2-37,0 0-88,3 1-26,2 1-20</inkml:trace>
  <inkml:trace contextRef="#ctx0" brushRef="#br0" timeOffset="44033.0509">17954 1706 262,'0'0'218,"0"0"-90,0 0-24,-34 61 4,29-42-64,0 3-42,-2 2-2,-2 2-24,-2 8-80,1 0 15,-4 6-16,-3 1 54,-4-1 34,-1-5 17,-1 0 15,3 2 19,5 3-6,7 3-23,8 5-5,7 0-184</inkml:trace>
  <inkml:trace contextRef="#ctx0" brushRef="#br0" timeOffset="44264.0355">17892 2616 723,'0'0'134,"19"56"-66,-11-29 80,-1 2-77,0 2-42,0 1-16,0 2-13,2-3-17,0 0-72,6-1-39,4-4-83,2-3 35,5 1-37,2-1 156,4 2 57,0 3 89,-2 5-77,-1 0 200,-6 1-181,-2-3-31,-1-6-3,2-3-5,4-2-154,6-7-243</inkml:trace>
  <inkml:trace contextRef="#ctx0" brushRef="#br0" timeOffset="44457.8209">18527 3337 671,'0'0'22,"0"0"-22,0 0 11,0 0 45,0 0-3,61-24-23,-44 2-4,0-7 2,1-9 36,-4-7-24,-4-8 31,-4-4-52,-5 0-19,0 4-6,0 8-13,1 12-43,3 8-2,0 5-84,-1 3-287</inkml:trace>
  <inkml:trace contextRef="#ctx0" brushRef="#br0" timeOffset="45120.6657">13523 1705 854,'0'0'559,"0"0"-559,-5 58-57,1 2 57,1 16 50,-1 15-8,1 5-8,-1-5-12,-1-8-15,3-8-5,0-17-1,2-15-1,0-16-8,4-16-45,10-11-93,0-17-8,6-20-103,3-14-107,-3-9-71</inkml:trace>
  <inkml:trace contextRef="#ctx0" brushRef="#br0" timeOffset="45884.2994">13602 1773 475,'-13'-59'107,"-3"8"-71,-3 14 40,-1 9-22,-1 9 18,2 7 18,4 5-31,4 5-15,5 2 8,6 0 10,0 3-2,17 8 22,36 5 36,36 0-22,38-2-29,35-6-22,22-5-6,17-3-18,8 0 8,-5 0 1,-13 0-11,-20-1-12,-23-3 3,-21 2-6,-15-2-1,-16 0-2,-15 2-1,-21-1-1,-21 1 0,-15 2-2,-14 0 2,-8 0-2,-2 0-6,0 0-14,0 0 3,0-2 20,0 2 2,0 0 7,0-1-1,0 1-2,2-1-1,1 0-3,2 0-2,1 1-1,1 0-1,-3 0 1,0 0-1,-4 0 0,0 0-3,0 0-2,0 0 2,0 2 0,0 14 3,-9 12 2,-6 17 0,-6 17 0,-7 16 3,-10 9 2,-7 4-2,-6 1-3,4-12 3,13-10-3,16-13 0,17-9 0,1-5 1,14-7-1,5-4 1,1-6-1,-4-7-1,-5-5 1,-6-6 0,-5-5 0,0-3 0,0 0-1,-16 0-2,-14 0 3,-20 0 4,-16 0-3,-27-7-2,-25-4-3,-37-4 4,-36-3 0,-34-3 0,-24-1-26,-6 7-45,12 8-21,31 7 61,39 0 30,41 5-17,39-3-11,38-2 11,31 0 11,24-7-29,17-12-84,31-8-300</inkml:trace>
  <inkml:trace contextRef="#ctx0" brushRef="#br0" timeOffset="46686.7981">13918 1856 1226,'0'0'175,"0"0"-172,0 0 6,0 0 61,0 89 26,0-49-48,0 0-17,-6-6-22,-1-6-6,-2-7-3,4-10-10,1-6-78,2-5-59,2-11 9,0-13-31,0-7 0,4-4 118,7-2 51,-2 0 76,-2 3 14,0 7 8,-3 13 32,-1 7 4,0 7-46,5 2-37,4 21-43,6 7 3,2 7 9,-1-1-4,-2-1-3,-2-6-6,0-4-6,-4-10 1,1-4 0,-2-7-1,1-4 1,1 0 2,1-12 1,0-8 1,-3-4 1,-1-4 0,-2-5 6,-3-1 9,-1-6-8,-2 3-3,-1 5-7,2 10-4,3 6-15,9 10-75,9 6-215,11 0-370</inkml:trace>
  <inkml:trace contextRef="#ctx0" brushRef="#br0" timeOffset="47084.2527">15211 1944 745,'0'0'402,"0"0"-391,0 0 5,0 0 147,0 0-82,0 0-58,-22-50-23,-5 50-7,-3 0-23,3 10 15,6 7 8,10 5 0,11 0 7,11 3 7,23-2 64,10-2 30,5-3 17,-7-4-42,-10-4-22,-15-1-33,-12-2-14,-5 3-7,-16 2-9,-20 2 8,-17-2-36,-11-5-110,0-4-155,10-3-337</inkml:trace>
  <inkml:trace contextRef="#ctx0" brushRef="#br0" timeOffset="47739.3644">13519 1915 1449,'0'0'203,"0"0"-192,0 0-11,0 0 70,0 0-47,0 0-23,-3-9-19,-19 9-126,-12 4-99,-6-1-111,1-3-560</inkml:trace>
  <inkml:trace contextRef="#ctx0" brushRef="#br0" timeOffset="47880.5971">13291 1870 1350,'0'0'203,"0"0"-169,0 0-29,0 0 88,0 0-93,45-55-2,-63 52-80,-11-1-125,-10 1-127,0 1-110</inkml:trace>
  <inkml:trace contextRef="#ctx0" brushRef="#br0" timeOffset="48016.869">13104 1688 1264,'0'0'249,"69"-55"-248,-36 31 23,-8 7 46,-9 5-67,-7 2-3,-6 1-77,-3-1-162,-11-3-193,-11-2-397</inkml:trace>
  <inkml:trace contextRef="#ctx0" brushRef="#br0" timeOffset="48150.5315">13282 1293 1468,'0'0'0,"85"-51"-8,-48 32 8,-5 3 0,-9 7-27,-5 3-152,-6 0-83,-5 0-306</inkml:trace>
  <inkml:trace contextRef="#ctx0" brushRef="#br0" timeOffset="48278.0307">13858 1091 450,'0'0'216,"116"-35"-216,-60 23-44,-10 3 44,-3 1 0,-4 2-277</inkml:trace>
  <inkml:trace contextRef="#ctx0" brushRef="#br0" timeOffset="48437.3969">14470 1023 636,'0'0'0,"79"2"-213,-34-2 191,-1 0 22,-1 0 125,0-4 4,-4-1-4,0 3-40,-2 0-33,-2 2-52,2 0-5,-1 0-258</inkml:trace>
  <inkml:trace contextRef="#ctx0" brushRef="#br0" timeOffset="48556.7092">15423 1010 1323,'0'0'93,"117"0"-93,-58 2-150,-7 1-41,-10 1 68,-5 2-165,-1 2-342</inkml:trace>
  <inkml:trace contextRef="#ctx0" brushRef="#br0" timeOffset="48639.2812">15900 1099 797,'0'0'255,"0"0"-250,74 27-5,-43-17-44,5 0-201,3 1-451</inkml:trace>
  <inkml:trace contextRef="#ctx0" brushRef="#br0" timeOffset="48722.8035">16326 1278 1112,'0'0'0,"0"0"-434</inkml:trace>
  <inkml:trace contextRef="#ctx0" brushRef="#br0" timeOffset="48824.3141">16420 1478 875,'0'0'134,"0"0"-134,0 0-233,-54 60 57,32-43-189</inkml:trace>
  <inkml:trace contextRef="#ctx0" brushRef="#br0" timeOffset="49108.0293">16131 1763 982,'0'0'0,"0"0"-202,0 0 158,-59 51 44,54-36 19,-1-2 18,0 2 25,-1-1-11,-1-3 27,-5 1 1,-4-5-47,-7 2-32,0 0-64,-3 1-128,2 2 3,4 0-25,1 1 129,2-2 85,-1-2 245,1 0-45,-2-3-25,-1-3-63,-5-2-44,0 0-45,-1 0-23,1 0-56,2 3-162,-1-2-183</inkml:trace>
  <inkml:trace contextRef="#ctx0" brushRef="#br0" timeOffset="49493.5509">13221 1882 1554,'0'0'0,"0"0"-86,0 0 86,-78-16 0,39 13-1,-6 3-119,-3 0-110,2 0-183</inkml:trace>
  <inkml:trace contextRef="#ctx0" brushRef="#br0" timeOffset="49793.3105">12693 1721 1040,'0'0'0,"-45"-76"0,21 45 39,3 5-30,-3 5 28,1 5-37,0-2-2,-4 2-74,-1 2 44,-3-2 8,1-2-28,7 0 11,5-4 41,13 3 18,5-2 72,2 1 43,17 0-73,9-2-29,5-1 5,1 1-29,1 2-7,-6 0-23,-4-2-11,-4 2-5,-1-3-12,2-4 25,4-2 5,8 0-100,8 0-92,10-1 58</inkml:trace>
  <inkml:trace contextRef="#ctx0" brushRef="#br0" timeOffset="49929.7971">13370 808 1402,'0'0'0,"105"-47"-63,-52 28 59,-4 4-73,-3 2-93,-1 4-35,-4 4-102</inkml:trace>
  <inkml:trace contextRef="#ctx0" brushRef="#br0" timeOffset="50195.5405">13937 679 514,'0'0'156,"76"-10"-132,-23 3-17,13 1 6,10-2-13,6 0-146,4-3-66,-2 0 16,-8 1 196,-6 0 88,-8-1 114,-3 3-66,4 2-37,3 1-37,2 5-1,1 0-61,-2 0-5,-2 8-29,-3 2-77,-3 0-35,-1 0 0,-3 1 146,-1-3 37,1 1 152,2-1-4,3-2-61,1 2-79,7-2-45,5-1-122</inkml:trace>
  <inkml:trace contextRef="#ctx0" brushRef="#br0" timeOffset="50482.9581">16632 868 1384,'0'0'0,"0"0"-856,0 0 856,0 0 281,0 0-12,65 40-249,-49-25-20,2-1-59,1 0-135,3 1 161,4 4 31,5 4-91,4 1-259,0 0 274,0 1 78,-5-2 334,-5 3-174,-5-1-32,-8 0-64,-10 1-13,-2 3-37,-16 4-14,-9 3-243,-3-1-538</inkml:trace>
  <inkml:trace contextRef="#ctx0" brushRef="#br0" timeOffset="50739.7041">16088 1928 1008,'0'0'0,"-92"15"-207,60-3 49,7 0 158,5 1 107,1-2 21,0-1 10,-3-4-36,-3-1 2,-4-3-25,-4 0-79,-2-2-12,1 0-286</inkml:trace>
  <inkml:trace contextRef="#ctx0" brushRef="#br0" timeOffset="51459.9964">13379 1941 1358,'0'0'113,"0"0"-102,0 0 88,0 0-29,0 0-54,0 0-7,-4-5-9,-14 17-60,-12 3-55,-13 1-85,-8 2-94,-5-2-273</inkml:trace>
  <inkml:trace contextRef="#ctx0" brushRef="#br0" timeOffset="51600.3028">12860 2115 1196,'0'0'0,"0"0"-15,0 0 15,0 0 31,0 0-28,-77 29-3,35-10-9,-6 3-91,1 2-275</inkml:trace>
  <inkml:trace contextRef="#ctx0" brushRef="#br0" timeOffset="51751.7723">12469 2429 1406,'0'0'0,"0"0"-10,0 0 10,0 0 0,0 0-5,0 0-4,11 65 5,-24-36-153,-3 4-111,2-1-103</inkml:trace>
  <inkml:trace contextRef="#ctx0" brushRef="#br0" timeOffset="51871.098">12396 2815 454,'0'0'594,"0"0"-557,0 0-28,55 66-8,-40-50-1,-2-1-49,-4 2-86,-2 2-59,-3-1-47</inkml:trace>
  <inkml:trace contextRef="#ctx0" brushRef="#br0" timeOffset="51945.8201">12528 3038 63,'0'0'520,"0"0"-325,77 25-58,-33-20-80,7-1-57,4-2-292</inkml:trace>
  <inkml:trace contextRef="#ctx0" brushRef="#br0" timeOffset="52043.9536">13100 3244 1015,'0'0'0,"86"13"-401</inkml:trace>
  <inkml:trace contextRef="#ctx0" brushRef="#br0" timeOffset="52140.8513">13757 3316 1082,'0'0'149,"127"2"-149,-50-2-293,11 0-504</inkml:trace>
  <inkml:trace contextRef="#ctx0" brushRef="#br0" timeOffset="52238.4618">14986 3311 726,'62'-13'0</inkml:trace>
  <inkml:trace contextRef="#ctx0" brushRef="#br0" timeOffset="52359.8701">15544 3182 1222,'0'0'201,"81"-24"-201,-47 13-40,-1 1 0,0-1-26,1 0-98,6-2-146,2-3-91</inkml:trace>
  <inkml:trace contextRef="#ctx0" brushRef="#br0" timeOffset="52529.8827">15958 3032 441,'0'0'309,"64"-44"-134,-34 19-65,-4-3-28,-5-1-25,-3 0-38,-4-1-12,-1 3-7,-2 2-5,0-2 5,-1 0 3,-3 4 32,3-4 48,-2 2-5,1 3-70,-2 1-8,-3 3-71,-4 1-44,0 1-116,-4-2-201</inkml:trace>
  <inkml:trace contextRef="#ctx0" brushRef="#br0" timeOffset="52815.111">16166 2423 1105,'0'0'152,"0"0"-123,0 0-14,-21-54 24,-3 40-39,-11 0-4,-11 1-25,-4-2-42,0 3-27,4-1 25,7 2 73,7 3 0,5-1 25,3 2 39,0 2 30,-1-1-35,-6 3-30,-6 2-26,-6 1-3,-5 0 0,0 0-1,3 0-3,9 0 3,12 1 2,6 1-1,7-1 1,6 1 1,0 0-2,-1 0-12,-6 0-125,-8-2-262</inkml:trace>
  <inkml:trace contextRef="#ctx0" brushRef="#br0" timeOffset="53306.6688">13046 1932 1450,'0'0'0,"0"0"-244,0 0 244,0 0 0,-83-40-68,31 40-67,-6 2-222</inkml:trace>
  <inkml:trace contextRef="#ctx0" brushRef="#br0" timeOffset="53654.8671">12349 2085 1294,'0'0'0,"0"0"-57,0 0 57,-81 39 1,54-22 2,-5 8-3,-3 7-9,-6 7-103,-7 4-70,-4 3 15,1 0 100,5-2 43,10 0 24,7-4 14,10-4 69,8-3 30,9-4-53,2-2-20,4-1-27,12 1-13,3 4-102,1 1-82,2 4-28,-3 2 50,-1 0 145,-1-1 17,0-3 93,-3-1 47,-7 1-11,-3 1 20,-4 3-22,0 1-112,0 0-15,0-1-73,14-1-273</inkml:trace>
  <inkml:trace contextRef="#ctx0" brushRef="#br0" timeOffset="53785.2139">12593 3507 1512,'0'0'0,"67"30"-195,-32-13-94,4-2-29,6 5 156,5-3-201</inkml:trace>
  <inkml:trace contextRef="#ctx0" brushRef="#br0" timeOffset="53851.2396">13287 3669 1085,'73'0'0,"10"0"-525</inkml:trace>
  <inkml:trace contextRef="#ctx0" brushRef="#br0" timeOffset="53933.6826">14164 3700 947,'0'0'350,"110"7"-350,-57-2-395</inkml:trace>
  <inkml:trace contextRef="#ctx0" brushRef="#br0" timeOffset="54038.2223">15194 3645 947,'81'-27'0</inkml:trace>
  <inkml:trace contextRef="#ctx0" brushRef="#br0" timeOffset="54126.9864">15849 3487 621,'0'0'699,"0"0"-699,79-80-339,-58 46-312</inkml:trace>
  <inkml:trace contextRef="#ctx0" brushRef="#br0" timeOffset="54203.7822">16059 3224 11,'0'0'397,"56"-73"-260,-36 32 30,-7-5-167,-5-8-23,-1-6-554</inkml:trace>
  <inkml:trace contextRef="#ctx0" brushRef="#br0" timeOffset="54547.3682">16366 2562 1183,'0'0'354,"0"0"-354,-47-71-188,9 46 27,-4-1 161,-2 0 47,-2 1-47,0-3-46,4-4-156,5-3-32,7-4 234,8-3 7,1 2 67,7 4-74,3 9-100,5 5 62,5 8 7,1 4-58,0 4 89,0 5 95,-5-2 77,-6 3-47,-12-1-96,-15-1 26,-13 1 51,-13-2-75,-10 1-31,-5 0 0,-2 1-1,4 1 0,4 0-4,15 0-2,11 1-34,13 1-88,16 1-300</inkml:trace>
  <inkml:trace contextRef="#ctx0" brushRef="#br1" timeOffset="62107.8706">11509 1951 35,'0'0'600,"77"-8"-596,-36 5 8,5-1 67,6 0 26,3 1-35,1 2-17,-1 1-13,-3 0 1,0 0 6,-3 0-18,2 0-25,0 0-4,1 0 1,1 0-1,2 0 2,1 0-2,1 0 3,-1-2-1,-2-2-1,0 1 0,-3 1 4,1 2 3,-3 0-5,1 0-2,-4 0-1,-2 0-3,1 0 0,1 0 3,-1 0 0,0 0-2,-2-1 2,-1 1 0,-2-2 0,2 0 0,2 2 1,1-2-1,2 1 1,0-1-1,-1-1 2,0 0-1,-1 1 0,1 0 0,0 1 1,-3-1-2,-3 0-3,-1-2 3,-4 4 1,1 0-1,2-2-1,2 2 1,2-1 0,2 1 1,1 0-1,-3 0 2,0 0-2,-1 0 0,-5 0 0,0 0 0,-1-1 2,2-1 0,-4 2-2,-1 0 0,0 0 0,0 0 3,2 0-2,4 0 0,1 0 3,2 0 0,0 0-2,-1 0-1,-1 0 1,-4 0 3,0 0-3,3 0-1,1-1 2,2-1 5,3 2 3,-2 0 5,4 0-4,1-3-7,-1 1-1,1-2-2,-2 1 1,0-1 0,0 2 0,0-1-3,4 0 1,3 2 2,3-5-1,3 2 1,1 0-2,1 0 3,4 0 3,2-1-5,0 1 6,3 0 3,-2-1 6,0 1-1,1-3 9,2 4-10,5-3-4,3 4-1,6-3 4,2 1-8,3 0-6,-3 2 6,-2 0-1,1-1-1,-3 1 2,0 1-4,0-2 2,0 2 2,2-1-1,0 0 9,1 1-7,-3 0-4,-3 0 2,-7 0-5,-8 1 2,-7 0 3,-11 0 3,-6 0-1,-6 0-5,-4 0 1,-4 0-2,-3 0-1,-8 1 1,-2 0-1,-6-1 0,-4 0 0,-3 0 0,0 0-3,0 1-12,-2-1-49,-12 2-103,-6 1-55,-6-3-105</inkml:trace>
  <inkml:trace contextRef="#ctx0" brushRef="#br1" timeOffset="64596.0571">11936 785 1332,'0'0'67,"0"0"-67,0 0 0,0 0 35,0 0 36,0 0 12,0 0 4,6-13-35,-5 13-23,1 0-3,-2 0-5,0 0-8,0 0-7,0 0-3,0 0 1,0 0-1,0 0-2,0 0 1,0 0-1,0 0 0,0 0 0,0 0 0,0 0-1,0 0 0,0 0 0,0 0-4,0 0-18,0 0-51,1 0-69,6 2-110,4 8-247</inkml:trace>
  <inkml:trace contextRef="#ctx0" brushRef="#br1" timeOffset="65598.959">11741 3023 1363,'0'0'106,"0"0"-95,0 0 47,0 0 34,0 0 20,0 0-73,0 11-6,0-9-19,0-1-6,0 1-2,0-2-4,0 1 0,0 0-2,0-1 3,0 0-3,0 2 0,0-2 1,0 0-1,0 1 0,0-1 0,0 0 0,0 2 0,0-2-1,0 0 1,0 0 0,0 0 0,0 0 0,0 0 0,0 0 0,0 0 1,0 0-1,0 0 1,0 0-1,0 0 1,0 0-1,0 1 0,0-1 0,0 0 0,0 0-1,0 0 1,0 0 0,0 1-1,0-1 1,0 0-1,0 0 1,0 0 0,0 0 1,0 0-1,0 0 0,0 0 1,0 0-1,0 0-1,0 0 1,0 0 1,0 0-1,0 0 0,0 0 0,0 0 0,0 0 0,0 0 0,0 0 1,0 1-1,0-1 0,0 0 1,0 0-1,0 0 0,0 0 0,0 0 1,0 0-1,0 0 0,0 0 0,0 0 0,0 0 0,0 0-1,0 0-2,0 0-18,0 0-22,0 0-41,9 0-69,8-5-170,5-8-668</inkml:trace>
  <inkml:trace contextRef="#ctx0" brushRef="#br1" timeOffset="72591.0493">18689 1781 264,'0'0'210,"0"0"-206,-66 27-2,40-18 23,-3 1-5,-3-2-9,0-2-9,-5-1 2,1 0 24,-2-2-1,4-2 7,2 1 0,3-2-9,3 0-11,0 0 1,2 2-8,-1 0-1,3 3-5,5-2 14,6 0 24,5 0 1,5 0 1,1 1 4,0 8 12,0 2-7,4 7 10,3 0-18,-2 4-11,-2 1-13,-2 3-9,-1 1-2,0 5 4,0 1 6,0 4 6,3 2-11,4 4 16,7 1 3,3 0-12,8 3-7,1-3-1,-1-2-3,-2-4-7,-1-4 1,-3-3-1,0-1 0,-2 1-1,3 1 2,-3 1-2,1 1 15,0-1-9,-1-1-4,-3-2 1,-2-4-1,-4-1-1,-3-2 1,0-4-2,-2-3 0,1-3 2,-1-3-2,1-2 0,-2-4 0,0-3 1,0 0 1,-2-3-2,0-1 4,0 0 1,0 2-2,0-2 1,1 1-1,0 0-3,0 0 0,1-1-4,0 2 4,-1-1 0,0-1 0,2 0 0,0 0 1,1 0 3,3 0 0,2 0 1,2 0 5,5 0 12,6-8-4,9-5-6,8-4-3,8-3-6,2-1-1,0 1 1,-4 2-1,-9 4-1,-7 5 14,-9 0 6,-7 1-9,-6 5 5,-5-3-1,0 0 2,-2-1-3,0-2-9,0-4 5,0-4-9,-4-6-1,-3-5-1,0-9 0,-1-8-1,-2-7 0,1-5-2,-2-3-3,3 0 0,1 2 6,3 4 2,0 5-2,0 4 2,-2 1-2,-3 2 2,-4 1-2,-3 2-4,-4-1 0,-1 3 1,1 2-1,3 6 4,0 3-3,3 5 3,2 2 0,-1 2 0,2 5 0,3 1 1,-1 2-1,3-1 1,2 2-1,0 2 2,1 1-1,2 3-1,-1-1-3,2 3-33,0 0-10,-1 0 3,1 0-41,-1 0-41,-1 0-10,-4 0-38,-5 0 8,-3 0-10,-3 4-314</inkml:trace>
  <inkml:trace contextRef="#ctx0" brushRef="#br1" timeOffset="72991.7935">18452 1894 951,'0'0'166,"0"0"-163,0 0-3,0 0 42,23 61-1,-17-36-14,-3 2-21,-1 1-6,0 6-43,5-3-137,5 1-248</inkml:trace>
  <inkml:trace contextRef="#ctx0" brushRef="#br1" timeOffset="73179.1471">18757 2479 1016,'0'0'0,"0"0"1,0 0 14,25 68 83,-25-46-50,0-1-38,0 0-10,-2-1-6,0-1-114,1 0-42,1 2-38,0-1-52,9 0-121</inkml:trace>
  <inkml:trace contextRef="#ctx0" brushRef="#br1" timeOffset="73476.7391">18823 2785 305,'0'0'198,"0"0"-79,37 56-4,-25-37 17,-2-2-43,-1-2-52,-1 1-13,-1-1-23,1-3-1,1 1-36,-2 0-79,2 1-50,-4 1 22,-1-2 71,0 1 51,-1-1 21,1 1 78,1-1 34,2-2-30,2-1-19,3 0-50,1-3-13,2-1-3,2 0-65,-2-1 7,-1-2-19,0 2 80,2-1 0,-2 1 85,2-1 20,-2-2 38,-2 0-41,0-2-39,-1 0-63,6 0-17,3 0-160,1-7-233</inkml:trace>
  <inkml:trace contextRef="#ctx0" brushRef="#br1" timeOffset="73836.7035">19420 3013 1171,'0'0'53,"0"0"-48,0 0 10,25-54 47,-25 35-62,-5-4-58,-4 0-2,-1-1 8,4 1 31,3-1 21,3-1 22,-2-5-5,2-6-13,-3-4-4,-3-5-29,1-6-107,-2-5-86,1-3 93,6 0 45,0 6 84,0 4 138,2 5-37,4 0 35,-4-2-25,-2 1-2,0-1-43,-8 0-59,-8 2-7,-4 4-27,-2 3-81,-2 5 15,-5 5 16,-1 6-43,0 3 20,-4 1 54,-2 2 36,-2 0 10,1-3-78,5-1-39,6-2-101</inkml:trace>
  <inkml:trace contextRef="#ctx0" brushRef="#br1" timeOffset="74263.6383">18940 1612 729,'0'0'18,"0"0"-5,0 0-13,-65-8 18,44 20-10,-5 1-2,-4 3-6,-7-1-32,-3-1-50,-2-1-52,3-3-64,8-2 16,9-3 182,12-1 361,10 2-153,0 2 8,2 6-50,7 4-43,3 4-12,0 4-64,-3 7-29,-1 5-18,-5 2-4,-3 6-31,1 1-79,2 5 1,2 6-52,4 4-51,6 4 60,-2-3-5,-4-4 17,-5-5 140,-4-4 4,0-4 113,0-4-4,0-4 12,0-2-17,0-2 57,0-3-41,6 0-47,-3-6-37,-1-5-3,-2-4-27,0-1-6,0-3-4,0 2-54,-7 0-73,-1-1-131,-2-5-155</inkml:trace>
  <inkml:trace contextRef="#ctx0" brushRef="#br1" timeOffset="74612.7551">18339 2135 388,'0'0'379,"0"0"-361,-42-67 62,20 41 61,1 2-45,-2-3-35,-2 0-37,-1-3-24,-3-1-31,-3-2-77,-1 0-67,-4 6-36,2 5-72</inkml:trace>
  <inkml:trace contextRef="#ctx0" brushRef="#br1" timeOffset="74775.4893">17772 1816 469,'0'0'103,"-14"56"9,9-22 15,-1 1-32,-2 2-42,-5-2-22,-3 0-18,-4 3-9,3 1-4,3 5 1,3 3-1,4 0-1,5-3-24,2-4-271</inkml:trace>
  <inkml:trace contextRef="#ctx0" brushRef="#br1" timeOffset="74980.0911">17744 2838 812,'0'0'0,"35"72"-157,-17-38 150,0-3 7,4 3 5,0 0-3,2-2-1,1-1 0,2 0 43,0-2 51,-1 0 36,-2-2-90,-3-2-28,2-3-13,0-2-139,6-3-297</inkml:trace>
  <inkml:trace contextRef="#ctx0" brushRef="#br1" timeOffset="75321.1516">18318 3432 1133,'0'0'0,"0"0"1,0 0-1,0 0 21,0 0-10,0 0-10,61-25 2,-47 13-2,2-4 4,4-4 21,5-6-11,5-4-15,2-6-8,0-2-30,-6 0-2,-8 0 5,-11-2-36,-7-3-35,0 1 48,-11 0 58,0 2 52,4 8 39,0 1 31,2 6-26,1 1-17,-2-2-17,1 0-39,-4-2-23,2-1-31,2 3-27,3 5-2,2 3-2,1 9-68,11 0-132,3 3-511</inkml:trace>
  <inkml:trace contextRef="#ctx0" brushRef="#br1" timeOffset="79351.0862">18398 6668 760,'0'0'24,"0"0"-23,0 0 104,0 0-18,0 0-30,0 0 6,7 0-12,-7 0-6,1 0 6,0 0-1,-1 0-6,1 0-15,-1 0-4,0 0-5,0 0-6,0 0-4,0 0-5,0 0 11,0 0 0,1 0-5,-1 0-1,0 0 0,2 0 1,-2 0-1,0 0-6,0 0-2,0 0 2,0 0-1,0 0 3,0 0-1,0 0-3,0 0 2,0 0-2,0 0-2,0 0 1,0 0 0,0 0-1,0 0-4,0 0-31,0 0-51,0 0-103,4-3-79,3-2-415</inkml:trace>
  <inkml:trace contextRef="#ctx0" brushRef="#br1" timeOffset="80054.5589">16922 6365 609,'0'0'22,"0"0"-15,0 0 3,0 0-10,0 0-46,0 0-24,-11 0-136</inkml:trace>
  <inkml:trace contextRef="#ctx0" brushRef="#br1" timeOffset="83942.8181">16698 6304 397,'0'0'0,"0"0"-166,0 0 159,0 0-51</inkml:trace>
  <inkml:trace contextRef="#ctx0" brushRef="#br1" timeOffset="84156.0292">16921 6348 522,'0'0'0,"0"0"-82,0 0-54,0 0-79</inkml:trace>
  <inkml:trace contextRef="#ctx0" brushRef="#br1" timeOffset="90133.1147">7587 11051 625,'0'0'90,"0"0"-65,0 0 60,0 0 11,0 0-45,0 0-32,0 0 11,-1 0 21,1 0 3,0 0 4,6 0 20,12 0-20,10-1-18,6-2 2,5 1-5,-1 0-5,-1 2-8,-5-2-8,-5 2-9,-4 0-1,-4 0-3,-7 0-3,-7 0 0,-3 0 0,-2 0-9,0 0-14,-11 0-6,-7 5 14,-5-1-17,-3-1 2,-5 0-7,-8 1 11,-6-1 2,-2 3 9,2-2 9,5-1 6,6 1 0,7-4 0,9 0 5,9 0 10,6 0 25,3 0 25,0 0-5,7 0-19,13 0-21,11 0-8,9 0 1,5 0 0,1 0 0,-1 0-5,-4 0-1,-7 0-4,-11 0 0,-5 0-3,-9 0 0,-6 2 0,-3-1 0,0-1-6,0 1-14,-11-1-6,-8 1 10,-6 1 2,-4 2 6,-1-1 5,-2 0-1,2 2 4,3-1 0,9-1 0,8-1 1,4-1 7,6-1 17,0 0 7,0 0 0,0 0-7,13 1-19,6 0-1,6 1-4,3-2-1,0 0 0,3 0-6,2 0-40,0 0-69,-2-3-209,3-5-484</inkml:trace>
  <inkml:trace contextRef="#ctx0" brushRef="#br1" timeOffset="92060.5148">10858 10985 697,'0'0'86,"0"0"-66,0 0 124,0 0-6,83-7-31,-48 6-30,8 0 18,3 0-21,0-1-28,-1 0-11,-6 0-4,-7 1-2,-9-1-15,-10 2-6,-7 0 0,-5 0-3,-1 0 4,0 0-3,-5 0-2,-12 0-4,-4 0 0,-5 0-1,-2 0 1,-2 0-1,-2 0 0,-3 0-3,-3 5 2,1-1 0,4 1 0,6-1 2,8-3 0,10-1 0,6 0 1,3 0 4,0 0 8,0 0 15,0 0-1,2 0-5,6 0-13,3 0-3,-1 0-2,1 0 0,-1 0-2,-2 0 1,0 0-3,-3 0 1,-1 0 1,-3 0-2,-1 0 1,0 0 1,0 0 0,0 0 2,0 0-1,0 0 3,0 0-3,0 0 0,0 0-1,0 0 0,0 0 1,0 0-1,0 0-1,0 0-1,0 0 0,0 0-1,0 0 2,0 0-1,0 0 0,0 0 0,0 0 0,0 0 0,0 0 0,0 0 1,0 0-1,0 0 0,0 0 0,0 0 0,0 0 0,0 0 0,0 0 0,0 0 1,0 0-1,0 0 0,0 0-1,0 0 1,0 0 0,0 0 0,0 0 0,0 0 0,0 0 0,0 0 0,0 0 0,0 0 0,0 0 0,0 0 1,0 0-1,0 0 0,0 0 0,0 0 0,0 0 0,0 0-1,0 0 1,0 0 1,0 0-1,0 0 0,0 0-1,0 0 1,0 0 0,0 0 0,0 0 0,0 0-1,0 0 0,0 0-1,0 0 0,0 0-1,0 0-22,0 0-27,0 0-37,-3 3-63,-6 2-109,-2 3-121,-5 0-410</inkml:trace>
  <inkml:trace contextRef="#ctx0" brushRef="#br1" timeOffset="94755.2361">4975 13230 693,'0'0'69,"0"0"-63,0 0-2,0 0 74,0 0 12,0 0-46,0 0-27,-1 0-15,0 1-1,-1 2 0,2-3-1,0 0-27,0 0-74,0 0-69,2 0-190</inkml:trace>
  <inkml:trace contextRef="#ctx0" brushRef="#br1" timeOffset="95281.2784">5781 12924 859,'0'0'42,"0"0"-42,0 0-85,0 0 70,0 0 15,0 0 0,9-11-64,-9 12-35,-1 3-53,-2 4-191</inkml:trace>
  <inkml:trace contextRef="#ctx0" brushRef="#br1" timeOffset="95894.8883">5619 13586 726,'0'0'88,"0"0"-88,0 0-121,0 0 18,0 0 58,0 0-250</inkml:trace>
  <inkml:trace contextRef="#ctx0" brushRef="#br1" timeOffset="110028.2892">7683 12736 74,'0'0'70,"0"0"-55,0 0-6,0 0 33,0 0-32,0 0-10,0 0 0,0 0-2,41-15 0,-34 15-1,-3 0-105,-1 0 33</inkml:trace>
  <inkml:trace contextRef="#ctx0" brushRef="#br1" timeOffset="114731.0585">13719 12532 1314,'0'0'69,"0"0"-46,0 0 36,0 0 46,0 0-23,0 0-27,0 0 3,-18 64-16,18-27-3,0 7-2,0 1-11,8 1-5,2 3-15,-2 0 2,-2-1-6,0 0 0,-3-8-2,-2-5-1,2-8 1,-2-7 0,0-6 1,1-6-1,-2-3 0,0-5 0,0 0 2,0 0-1,0 0 2,0 0 1,0 0-1,0 0 0,0 0 0,0 0 1,2-2 5,0-2 1,3 0-5,-2-1-2,1 3-1,1-1-1,2 2 1,4-1 0,3 1-2,4-1 2,1-2 1,1 4 3,0-1-1,-1 1-2,-2 0 1,0 0 0,-3 0-3,-3 0-1,-3 0-1,-2 0-2,-3 1-4,0 2-13,1-3-15,3 1-26,7-1-23,4 0-104,5 0-133,0 2-190</inkml:trace>
  <inkml:trace contextRef="#ctx0" brushRef="#br1" timeOffset="115301.355">14217 13122 931,'0'0'265,"0"0"-249,0 0 40,0 0 85,0 0-64,0 0-49,10 0-17,-20 0-11,-1-1 0,-3-4 0,2 0-1,4-3 1,1-1 0,6-2 0,1-1 4,0 1 8,8-2 5,8 1 3,9 2 3,4 5-10,5 5 5,0 3 5,-3 16-4,-3 6-1,-9 8 3,-8 7-15,-11 7 1,0 4-3,-16 1-3,-7 1-1,-6-9 0,-1-4-1,0-8 1,3-8-4,4-10-2,5-10-5,1-4 4,3-8 4,0-11 3,3-3 1,5-1 1,4 0 5,2 6 14,0 4 6,5 5 3,5 7-13,4 1-10,6 7-4,5 11-1,4 4 9,0-3 2,-1 0-1,0-1-4,-2-2-5,-3-3-2,-2-2-1,-3-4-1,1-7-35,2 0-60,4-6-105,7-13-84,2-7-173</inkml:trace>
  <inkml:trace contextRef="#ctx0" brushRef="#br1" timeOffset="115557.1182">14681 13033 708,'0'0'358,"0"0"-294,0 0 34,0 0 78,61-34-66,-40 31-35,-2 0-11,3 2-12,-2 1-24,-4 0-18,0 0-9,-2 0-1,-2 0-52,-1 0-87,-4 1-110,-3 2-218</inkml:trace>
  <inkml:trace contextRef="#ctx0" brushRef="#br1" timeOffset="115715.1201">14676 13129 1247,'0'0'144,"0"0"-139,0 0 47,0 0 43,71 7-95,-37-4-27,5 1-177,6-1-272</inkml:trace>
  <inkml:trace contextRef="#ctx0" brushRef="#br1" timeOffset="116329.2255">15162 12777 740,'0'0'168,"0"0"-55,0 0 48,0 0-24,0 0-44,0 0-49,13 40 45,-1-4-1,1 6-19,-4 2-15,0-1-14,-4-2-16,-1-8-18,-3-6-4,1-8-2,0-4 0,-1-7-47,2-4-91,0-4-124,1 0-103,-1-18-314</inkml:trace>
  <inkml:trace contextRef="#ctx0" brushRef="#br1" timeOffset="116792.8792">15177 12746 1152,'0'0'93,"0"0"-49,0 0 93,0 0-2,62 45-33,-30-7-28,-2 4-30,-2 1-6,-3-4-2,-4-5-15,-2-3-7,-2-9-10,-2-2-4,-1-9 0,-1-4-5,-4-4-12,0-3-19,-3 0-8,2-7-21,-1-15-36,1-10-5,-3-7 62,-3-5 25,-2-5 6,0 3 7,-5 8 1,-8 5 5,3 10 13,2 8 16,1 4 11,7 6 24,-3 3-5,3 2 0,0 0-15,0 18-24,3 12-1,4 12 19,2 6-7,-4 0-14,-2-2 2,-3-2-8,0-8-8,0-8-3,0-5-3,3-7-28,1-5-45,3-1-103,3-4-102,1 0-119,1-1-409</inkml:trace>
  <inkml:trace contextRef="#ctx0" brushRef="#br1" timeOffset="117280.5078">15666 13205 851,'0'0'122,"0"0"-115,0 0-2,0 0 133,0 0-23,0 0-38,10-63 30,1 48-31,3 5 4,1 4-9,2 6-12,1 0-34,0 0-7,2 16 0,-6 6-10,-7 6-5,-7 4 1,0 2-4,-17 1 0,-5-5-6,-2-3-6,2-8-3,2-6-1,4-8-5,3-4 8,3-1 10,3-3 3,2-9 7,2-3 4,2-1 13,1 1 0,0 0 0,0 3-8,8 6 2,3 6-8,7 0-5,3 8-4,3 10 3,1 1-1,-3 0 2,-1-3-4,-1-1-1,-1-5 0,1-2-3,0-5-30,-1-3-28,-2 0-114,-1-7-134,-1-9-317</inkml:trace>
  <inkml:trace contextRef="#ctx0" brushRef="#br1" timeOffset="118023.0676">16404 12842 977,'0'0'104,"0"0"-98,0 0 75,0-56 72,-7 38-37,-5 2-67,-3 0 1,1 1 2,-4 2-26,-2 4-9,-1 3-9,-4 6-8,-2 0 0,-1 15-2,1 10 2,6 5 0,7 5 0,6 1 0,6-4 2,2-1 0,0-4 1,0-8-2,8-4 1,6-8 0,7-4 0,4-3-2,2-3 0,1-13-1,-3-5 0,-1-5 0,-3-5 1,-1 0 0,-4-7 2,-4-5-1,-8-7-1,-4-7 2,0 0 0,-3 4-2,-9 8 4,3 9 3,-1 12 9,1 8-2,4 8-4,-3 8-6,2 1 0,0 25-3,3 12-1,3 14 11,0 5 4,0 0 0,7-1 7,0-6 0,0-5-10,0-6-8,2-6-4,1-5 1,0-2-2,1-9-4,-1-4-17,1-2-9,0-8-16,-1-3-24,2 0-51,0 0-103,0-7-137,0-7-314</inkml:trace>
  <inkml:trace contextRef="#ctx0" brushRef="#br1" timeOffset="118592.5587">16801 12708 1005,'0'0'92,"0"0"-74,0 0 127,0 0 13,0 0-112,0 0-43,-80-2-2,56 36 3,4 3 6,8 3 8,7-4-2,5-3-3,0-5 0,14-6 2,5-7 4,3-8 1,6-7-8,1 0-2,0-13-4,2-8-6,-4-7 0,-2-4-10,-7-2-6,-7-5 0,-9-6-11,-2-6-15,-9-5 15,-13-3 3,-5 5 15,1 9 9,2 11 6,5 12 14,8 9 12,2 9 8,4 4-9,0 9-17,0 23 13,2 16 16,3 14 6,0 8 1,0 1-21,4 3-4,-1-2-10,-3-4 2,0-8-6,0-9-8,0-9-2,1-11-2,2-8 1,1-5-13,-1-8-28,-1-5-27,0-5-63,-1 0-54,3-5-43,5-8-96,4-1-25</inkml:trace>
  <inkml:trace contextRef="#ctx0" brushRef="#br1" timeOffset="118913.9322">16966 13012 30,'0'0'723,"0"0"-619,0 0 3,0 0 62,0 0-31,0 0-51,59-47-13,-56 47-30,1 0-24,-2 10-8,-2 7-7,0 0 5,0 4-1,-11-2-2,0-1-3,1-2-4,-1-3 4,7-4 3,2-2 7,2-1 5,0-2 5,6-2 7,12-2 1,3 0-6,4 0-11,4-5-15,-2-3 0,-4-1-97,-3-2-142,-8 1-372</inkml:trace>
  <inkml:trace contextRef="#ctx0" brushRef="#br1" timeOffset="119472.8642">16231 13290 5,'0'0'892,"0"0"-818,0 0-15,0 0 72,0 0 34,0 0-23,42-7-40,0 7-4,17 0-14,16 0-23,9-2-15,12-5-13,4-4-15,-3-1-18,-5-1-1,-16 1-14,-16 3-47,-16 4-107,-19 4-219,-18 1-319</inkml:trace>
  <inkml:trace contextRef="#ctx0" brushRef="#br1" timeOffset="120422.9663">16518 13751 922,'0'0'93,"0"0"-91,0 0 71,0 0 84,0 0-18,0 0-63,35-63-38,-35 49-8,-12 0 2,-4 1-3,-5 1-10,-3 5 0,0 5-17,-3 2-2,2 0-1,6 14-1,1 8-1,7 7-1,4 2 4,7 0 0,0-3 2,4-4-1,9-6 0,4-6 0,4-9 0,4-3-1,5-5-8,1-20-8,-2-8-6,-3-6 9,-5-4 3,-5-3 2,-3-4 7,-6-4 1,-7 3 0,0 5 7,0 12 6,-7 11-2,0 13-1,1 10 0,1 0-10,-2 22-1,4 16 1,3 11 0,0 9 1,15-2 0,3-1-1,1-6 2,1-4 2,2-6-2,1-8-1,2-10-1,2-5-1,-4-7-6,-2-5-30,-3-4 10,-3-3 1,-1-12 2,-2-7-12,-1-3 0,-7-5 24,-1 5 12,-3 3 0,0 9 31,0 6 6,0 6 2,0 1-10,0 0-21,2 7-5,5 11 1,1 5 5,2 0-6,0-2 1,1-1-3,0-5-1,2-4-2,1-6-15,-3-5-81,0 0-173,-4-3-347</inkml:trace>
  <inkml:trace contextRef="#ctx0" brushRef="#br1" timeOffset="120614.4796">16936 13553 1211,'0'0'243,"0"0"-241,0 0 1,0 0 30,0 0-4,0 0-29,0-11-76,3 22-81,5 4-138,4 0-429</inkml:trace>
  <inkml:trace contextRef="#ctx0" brushRef="#br1" timeOffset="120976.7858">17084 13773 1074,'0'0'56,"0"0"-34,0 0 9,0 0 173,0 0-102,0 0-70,51-42 8,-39 42 11,1 0-8,-2 13-25,-3 4-5,-3 8-5,-3 0-8,-2 4 1,0 0 0,-1-3 2,-5-2-3,-2-7 0,1-2 0,3-6 1,1-5-2,1-1 2,2-3 0,0 0 11,0 0 27,4 0-7,10 0-12,5-5-12,3-3-8,5-2 0,1-2-22,1-3-77,-4-2-83,-6 0-188,-7-1-531</inkml:trace>
  <inkml:trace contextRef="#ctx0" brushRef="#br1" timeOffset="121750.0191">13063 12243 1087,'0'0'15,"0"0"-13,0 0 14,0 0 91,55 109 9,-26-33-25,6 16-42,1 14-21,1 11 5,-1 11-4,-2 1 24,-3 0-31,-3-13-18,-1-11-4,-2-13 5,-4-13-5,1-14-2,-6-12-1,-2-15-3,-5-14-21,-4-11-48,-2-13-21,-3-12-24,0-20 13,-1-19-106,-11-13-17,-3-10 29</inkml:trace>
  <inkml:trace contextRef="#ctx0" brushRef="#br1" timeOffset="123077.052">13197 12375 566,'0'0'1,"-11"-61"0,4 30 26,-2 2 43,0 4 7,0 1-41,0 6-4,0 1-11,0 1 8,-2 0-17,1 0 4,0 0 1,2 1-3,1 4 15,3 2 9,3 5-6,0 2-6,1 2-11,0 0-3,0 0-1,0 0-7,0 0-3,1 0-1,9-1 1,7-6 1,9-1 10,12 1 8,10-2 23,14 3-19,10-1 6,11 2-5,7 1-7,1 0 63,0 1-68,-1 1-12,0 0 9,2 0 7,0 1-12,-4 1-4,-2-1 0,-2-1 0,5 0 0,2-3 1,2 0-1,0 0-1,-6 2 0,-6 2-2,-7 1 0,-5 0 1,-2 1 1,-1 3 0,2-4 1,0 0-1,0 0 1,3-1-1,2-5 2,2 0-1,-2 3-2,0 1-2,-3 1 1,1 1-4,2 0 4,3-1 0,0-4-4,1-1-4,-1-1 8,-1 3 2,-2 1 0,-2 3 2,-4 0-2,-5 7-2,-5 7 0,-2 1-1,-1 0-3,-1-1-3,3-3-3,1-6-4,2-2 12,0-3 4,1 0-1,-3 0 2,-5 0 0,-4 0 0,-8 0-1,-5 0 1,-3 3 0,0 4-1,2-1 0,-2 1-1,2-1-1,-3 0 2,-1 0-2,-5 0-1,-1 1 1,-4-2 2,-5-1-1,-3 0 1,-5-1 0,-3 1-2,-4 1-1,0 2-8,0 3 10,0 2 1,-3 0 3,0 2 0,-3 0 2,2 4 7,0 2 34,0 4-19,1 5-11,0 6 9,3 10-12,0 9 4,0 12 0,11 12 4,10 6-1,7 7 3,5 5 2,4 1-7,-2-3-3,0-3 3,-2-5 9,-4-6-6,-2-1 1,-4-5-5,0-1-6,-5-4 2,0-7 2,-3-2-1,-4-6 2,-3-3-1,-5 0-11,0-4 3,-3-2-3,0-6 3,0-7-7,0-1 4,0-5-2,0-2-1,3-1 2,1-4-2,-1-1-1,2-5 0,-3 2 0,1-8 0,-3 0-1,0-5-15,-16-2-78,-18 0-112,-16-14-173</inkml:trace>
  <inkml:trace contextRef="#ctx0" brushRef="#br1" timeOffset="124622.2521">13616 13561 212,'0'0'234,"0"0"-70,0 0-75,0 0-49,0 0 7,0 0 4,0 0-7,0 2 11,0 12 11,0 8-9,7 5-4,7 7-14,3 5-10,0 5-11,1 6-2,1-1 2,-1 1-6,-2 0 0,-1-6-4,-1-3-3,-1-3-1,-4-3 1,-1-6-4,-1-7 1,1-6-2,-1-8 1,-2-3 0,1-2-1,0-3 6,2 0 0,4 0-1,-1-4-2,5-1 0,3 1-3,3-1 5,8 2 4,6 1 11,7 2 15,5 0-10,4 2-5,3 8-3,1 3-4,-1 1-5,1 1-7,2 1 2,8-2 1,6-1-4,6-3 0,2-3-1,0-2-2,-3-3 3,-5-1 0,-1 3-1,-5-4 0,-2 0 2,-1 0-3,-1 0 3,2 0-2,-1 0-3,1 0-1,2 0-10,-2 0 1,-5 0 7,-1 0 5,-5 0 2,-2 0-5,3 0 3,-1 0-8,1 0 0,-1 0 0,2 0 8,1 0 2,-1 0 0,2 0 3,0 0-3,4 0 1,3 0 1,2 0-2,-1 0-3,-3 0 2,-3 0 0,-2 0-1,0 0 2,1 0 1,3 0-1,2 0-1,3 0 1,0 0 1,2 0-1,-2 0 0,-2 0 1,-3 0-1,-2 0 3,-6 0-3,-5 0-2,-7 0 1,0 0 1,-2 0 0,1 0-2,1 0 2,-5 0 1,-3 0-1,-8 0-1,-3 0 1,-8 0 0,-5 0-1,-4 0-2,-3 0-3,-2 0-1,0 0-2,0 0 1,0 0 5,0 0 2,0 0-3,0 0-12,2 0-16,-2 0-21,0 0-4,0 0 2,0 0 0,0 0 0,0 0-4,0 0-28,0 0-32,0 0-21</inkml:trace>
  <inkml:trace contextRef="#ctx0" brushRef="#br1" timeOffset="252073.5999">18802 8102 769,'0'0'415,"0"0"-361,0 0-46,0 0 50,0 0 45,0 0-47,0 0-6,12 80 10,-12-29-15,-1 2-14,-8-3-21,-1-3 13,2-1-5,3-8-18,2-2 4,3-10 1,0-8-3,0-7-2,1-6 8,12-2-3,8-3 1,9 0 3,7-1-8,4-10-1,2 0-10,-1-2-81,-3 4-136,-5 0-189</inkml:trace>
  <inkml:trace contextRef="#ctx0" brushRef="#br1" timeOffset="252400.5117">19151 8523 1330,'0'0'0,"0"0"-44,50-53 44,-34 41 141,-5 5-54,-4 3-40,-2 4-25,-1 0-17,-1 9-5,-3 14 0,0 8 0,-5 5 0,-14 0 0,-6-3-1,-1-3 0,2-5 1,6-7 1,9-5-1,6-7 0,3-6 4,14 0 42,22 0-5,23 0-31,12-6-10,2-5-6,-7-1-125,-13 1-200,-8 3-543</inkml:trace>
  <inkml:trace contextRef="#ctx0" brushRef="#br1" timeOffset="254400.9084">16632 8868 1149,'0'0'67,"0"0"-67,0 0 0,0 0 61,0 80 3,0-46 7,0 2-41,0-3-19,-6-2-6,-1-3-1,-1-6-4,3-6 0,3-6 0,2-5 0,0-5-20,0-1-7,12-16-18,5-10-21,0-7 37,-1-6 21,-5-4 0,-4-2-11,-4 3 0,-3 7 14,0 12 5,0 8 15,0 11 18,0 5-3,3 3-18,1 18-6,2 10 0,1 9 27,1 0-26,-1-1-5,0-4-1,0-5 3,2-4-4,3-7 0,1-6 0,4-5 1,3-7-1,2-1-2,2-2-6,0-14 3,-1-5 3,-2-10 0,-1-2 2,-4-6 4,-2 2-3,-6 2-1,-3 2 9,-4 10 14,-1 8 9,0 6 10,0 6-16,0 3 3,0 0 6,0 16-24,0 14 3,0 9 27,-4 4-23,-2 3-8,2-4-9,-2-4 1,2-2-2,0-5-1,4-6-17,0-1-73,0-6-80,3-4-64,8-4-187</inkml:trace>
  <inkml:trace contextRef="#ctx0" brushRef="#br1" timeOffset="254626.7038">16966 9285 1474,'0'0'78,"0"0"-74,0 0-4,0 0 7,20 64 59,-19-44-48,-1-2-13,0 0-5,0-3-24,0-3-50,0-3-46,0-3-80,0-1-84,8-5-165</inkml:trace>
  <inkml:trace contextRef="#ctx0" brushRef="#br1" timeOffset="254970.8143">17116 9341 846,'0'0'0,"0"0"17,0 0-17,0 0 145,0 0-19,0 0-70,30-41-7,-23 37 9,-1 2 11,-1 2-6,-2 0-25,1 0-21,0 8-8,-1 7-7,-3 2 0,0 3-2,-3-1 0,-8-2-1,0-2 1,1-3 0,1-4 0,5-1 0,1-1 0,3-3 1,7 3 11,18 1 21,14 0-13,13-1-19,7-4-1,6-2-82,-2 0-221,-4-1-467</inkml:trace>
  <inkml:trace contextRef="#ctx0" brushRef="#br1" timeOffset="297314.0794">21172 2431 194,'0'0'831,"0"0"-823,0 0 0,0 0 72,0 0 7,0 0-28,0 0-33,0 0-26,54-29-4,-52 54 4,-2 10 4,0 3-3,0 4 1,3-1 1,3-3 3,3-4 6,7-4-4,5-5 0,8-6 2,4-4-1,3-8-3,0-7 0,-2 0-5,-2-10 6,-1-13-4,-1-5-3,-3-5 6,-5-2-4,-4-2 1,-7 0 1,-8 5 0,-3 9-3,0 8-1,-14 9-12,-4 6-6,-3 0 0,-2 13 4,1 9 8,6 3-1,2 2 5,11-3 2,3 0-1,3-3 1,18-1 1,10 4 0,6 0-1,8 3-22,2 3-127,-3-2-195,-7 1-363</inkml:trace>
  <inkml:trace contextRef="#ctx0" brushRef="#br1" timeOffset="297781.2285">21563 3084 1122,'0'0'0,"0"0"-131,0 0 131,13-69 131,-6 50-34,0 2-47,3 3 9,1 3-3,2 3-32,1 7 17,2 1-27,2 12-10,1 17-2,-5 8 1,-7 6 2,-7 1-3,0 1-1,-18-3 1,-6-6-2,-2-4 0,0-6 0,2-8-12,4-8-11,6-7-18,3-3 15,4 0 26,4-14 0,3-3 26,0-1 17,6 3-1,9 4 19,4 5-4,4 6-30,8 0-16,4 13-6,4 4-2,-1 3-3,-2-1-3,-6 0-19,-2-4-79,-2-6-107,-3-8-121,0-1-375</inkml:trace>
  <inkml:trace contextRef="#ctx0" brushRef="#br1" timeOffset="297999.0185">22109 2723 1202,'0'0'132,"0"0"-127,0 0-4,72-4 41,-42 4-7,3 0-35,2 0-11,-5 6-144,-3 1-252</inkml:trace>
  <inkml:trace contextRef="#ctx0" brushRef="#br1" timeOffset="298147.6225">21995 2875 1568,'0'0'0,"62"0"-64,-7 0 64,7 4-1,2 4-90,-9 2-193,-10 0-263</inkml:trace>
  <inkml:trace contextRef="#ctx0" brushRef="#br1" timeOffset="299147.0967">22864 2981 126,'0'0'104,"0"0"-71,0 0 13,0 0-46,0 0-7,0 0-39,22-4-30,-17 2 35,2 0 41,0 1 74,2 1-71,2-1-3,1-5-49</inkml:trace>
  <inkml:trace contextRef="#ctx0" brushRef="#br1" timeOffset="299529.2107">22789 2694 1572,'0'0'0,"0"0"25,0 0-25,0 0 52,0 0-42,0 0-9,-9 59-1,-4-14 14,-1 0-12,-1-3 1,1-5-1,2-5-2,1-4-4,4-6-52,5-5-86,2-6-102,0-9-28,0-2-95,7-13-92</inkml:trace>
  <inkml:trace contextRef="#ctx0" brushRef="#br1" timeOffset="299722.0162">22751 2836 731,'0'0'250,"31"-80"-186,-19 56 75,-3 12-2,-2 6 45,-5 6-143,2 0-8,5 20-21,6 11 1,3 10 2,0 1-2,-2-2 0,-1-5-9,2-3-2,1-6-1,2-3-17,-2-6-78,1-6-68,-4-8-56,1-3-53,-4-14-33</inkml:trace>
  <inkml:trace contextRef="#ctx0" brushRef="#br1" timeOffset="299915.879">23112 2921 53,'0'0'519,"57"-103"-294,-36 46-36,-5-1-68,-8 9-1,-3 10-30,-4 14 40,-1 14-82,0 7-2,0 4-16,0 0-3,0 10-27,-5 16-1,-9 11 1,-4 11 6,-2 3-5,-1-3-1,4 0-2,-1-3-14,5-4-99,9-3-72,4-4-53,4-4-217</inkml:trace>
  <inkml:trace contextRef="#ctx0" brushRef="#br1" timeOffset="300313.83">23217 3141 1158,'0'0'80,"0"0"-38,25-68-42,-15 44 126,-2 3-71,-1 6-35,-3 6 35,-2 6-11,1 3-18,0 3-26,5 21-8,2 14 8,-1 8 0,-7 0 1,-2-2 0,-9-5-1,-11-4-1,-3-7 0,-2-6-4,2-10-18,1-3 1,6-6 0,4-3 9,3-4 13,4-14 16,3 1 15,2-1 16,0 7 24,9 2-6,3 6-15,4 3-25,10 5-25,8 16 0,8 5-4,6 3 1,2 1-23,0-2-149,2-9-211,-6-11-824</inkml:trace>
  <inkml:trace contextRef="#ctx0" brushRef="#br1" timeOffset="301021.3347">23986 2588 1358,'0'0'0,"21"-53"-60,-19 25 60,-2 2 122,-14 3-102,-15 2-15,-10 7-5,-7 7-5,-2 7-11,-1 11 5,6 14-5,8 4 10,10-2-3,14-2-1,11-2-3,3-3 13,26-4 4,10-5-2,10-7 5,2-4 2,1-6 4,2-15 2,-2-8-7,-3-6-2,-3-9-6,-6-8 6,-8-13 2,-6-8 6,-7 0 33,-11 7-26,-6 15 7,-2 21-13,0 13 13,-1 14-15,-9 3-13,-8 20-7,-8 20 7,-4 15 5,-2 12 12,5 4-11,1-1-5,5-6-1,7-6 0,9-7-4,5-9-22,9-6-75,18-8-55,8-11-51,6-10-91,8-7-13,2-12-179</inkml:trace>
  <inkml:trace contextRef="#ctx0" brushRef="#br1" timeOffset="301411.2379">24385 2542 370,'0'0'233,"77"-98"-124,-59 55 106,-9 11-51,-9 12-62,0 11-49,-7 9-49,-16 2-2,-8 22 5,-3 10 3,4 6-4,7 1-4,8-3 0,10-3 2,5-4 0,3-6 1,17-6-1,8-7 2,7-8-2,3-4-1,-1-9-3,-2-16-14,-6-10-6,-2-10-38,-6-10-10,-5-10-20,-8-6-11,-8 4 82,0 13-9,-12 17 42,0 18-16,3 12 61,0 7 11,-3 4-15,0 22-19,-2 19 15,1 12 26,2 10-35,0 5 16,4-1-26,0-4-8,1-4-15,-1-9 7,4-4-9,1-4-9,0-6-2,2-8-90,0-9-185,3-12-234</inkml:trace>
  <inkml:trace contextRef="#ctx0" brushRef="#br1" timeOffset="301716.9777">24657 2743 1408,'0'0'31,"0"0"-31,64 18 0,-55 3 25,-9 3-19,-2 3-6,-20 2 0,-5-4-2,-3-4-2,2-3-6,6-7 2,9-4 3,10-3-2,3-4 7,10 0 21,20 0 20,11 0-29,8 0-9,0 0 0,-6 0-3,-9-3-79,-10 1-196,-14 2-331</inkml:trace>
  <inkml:trace contextRef="#ctx0" brushRef="#br1" timeOffset="301942.8819">23866 2959 1594,'0'0'160,"0"0"-159,71 18-1,-1-3 25,23 6-12,17 3-13,-4 4-2,-8-2-28,-11 0-149,-15-8-155,-12-4-683</inkml:trace>
  <inkml:trace contextRef="#ctx0" brushRef="#br1" timeOffset="302521.336">23624 3315 1423,'0'0'29,"0"0"-21,0 0 17,0 0 42,53-71 7,-53 51-13,0 2-34,-12 2-27,-8 1-1,-6 6-2,-2 5-2,-2 4-1,1 4 1,5 12-1,7 6 3,9-2-1,8 3 0,3 0 1,22-2 0,9 1 1,6-7 0,2-5-6,2-8 6,0-2 0,2-11-19,0-10 4,-1-6 3,-5-7 14,-6-3 4,-6-3 5,-10 2 2,-6 8 10,-8 9-2,-4 11-3,0 7-16,0 3-2,-15 10-11,-6 18 1,-5 11 10,0 11 2,5 4 2,6 0-1,4 0-1,8-8 0,3-7 0,0-6 0,16-7-15,6-6-40,6-4-34,2-6-80,4-8-87,-2-2-176</inkml:trace>
  <inkml:trace contextRef="#ctx0" brushRef="#br1" timeOffset="302695.5099">24121 3407 529,'0'0'458,"24"-57"-316,-17 42 18,-5 7 6,1 6-81,-3 2-32,0 1-43,0 17-10,-12 9 0,-3 5 0,-1 3 1,1-2 2,5-3-3,0-2-7,4-3-72,3-4-81,1-7-79,2-8-204</inkml:trace>
  <inkml:trace contextRef="#ctx0" brushRef="#br1" timeOffset="302837.3997">24051 3507 1203,'0'0'294,"0"0"-290,90-19 0,-51 19 26,6 0-30,1 6-45,0 3-285</inkml:trace>
  <inkml:trace contextRef="#ctx0" brushRef="#br1" timeOffset="304683.3244">21568 4411 1160,'0'0'87,"0"0"-82,68-3-5,-32 1 31,2 0 15,-2 2-39,-4 0-7,-8 0-20,-7 4-89,-14 3-172,-3 1-162</inkml:trace>
  <inkml:trace contextRef="#ctx0" brushRef="#br1" timeOffset="304825.4256">21527 4577 1317,'0'0'68,"0"0"-61,0 0-7,68 7 42,-10-3-17,18 2-25,10 0-35,1-3-347</inkml:trace>
  <inkml:trace contextRef="#ctx0" brushRef="#br1" timeOffset="307600.2574">24545 2750 811,'0'0'0,"0"0"-26,0 0 18,0 0 8,0 0 0,0 0-51,0 0-115,-3 0-144</inkml:trace>
  <inkml:trace contextRef="#ctx0" brushRef="#br1" timeOffset="307996.9186">24613 3159 1261,'0'0'0,"0"0"-7,0 0 7,0 0 2,0 0 15,0 0-6,0 9-4,0-9-7,0 2-3,0-2 2,0 0 0,0 0-2,0 0-5,-1 0-4,-1 0-1,2 0-1,0 0-20,0 0-4,0 0 9,0 0 10,0 0-11,0 0-14,0 0-30,0 0-61,0 0-52</inkml:trace>
  <inkml:trace contextRef="#ctx0" brushRef="#br1" timeOffset="309647.8943">22669 8099 502,'0'0'45,"0"0"-10,0 0 60,0 0-17,0 0-11,0 0-11,0 12-12,0-12-9,0 1-18,0 0-5,0-1-4,0 0 0,0 0-5,0 0-1,0 0 1,0 0-1,0 0 1,0 0 0,0 0 1,0 0 1,0 0-3,0 0 0,0 0 6,0 0-1,0 0-1,0 0-1,0 0-2,0 0-1,0 0 0,0 0-2,0 0 0,0 0-6,0 0-25,0 0-54,-7-3-62,0-7-20,-3-3-144</inkml:trace>
  <inkml:trace contextRef="#ctx0" brushRef="#br1" timeOffset="310576.8231">22230 4387 1297,'0'0'160,"0"0"-155,0 0-4,0 0 32,0 0-16,0 0-16,0 64 37,-4-25-25,-1-1 6,0-4-16,-2-4-3,2-4-2,-1-8-39,3-5-103,3-9-118,0-4-151,0-7-63</inkml:trace>
  <inkml:trace contextRef="#ctx0" brushRef="#br1" timeOffset="310882.6901">22294 4414 929,'0'0'124,"24"-62"-75,-19 49 96,-3 9-19,-1 3-58,-1 1-52,1 4-11,0 18-5,4 14 0,0 12 12,1 2 5,0-1-9,1-5-2,4-6-3,1-7 0,4-6-3,1-9 1,0-6 0,0-10 0,3 0 4,2-19 1,2-11 3,-2-9 3,-2-6 3,-3-4 15,-4 2-6,-5 9-8,-5 13-14,0 13-2,-3 7 0,0 5-19,0 0-24,0 18-54,0 16-150,0 12-116</inkml:trace>
  <inkml:trace contextRef="#ctx0" brushRef="#br1" timeOffset="311251.5846">22637 4837 1250,'0'0'0,"0"0"54,0 0-36,18-64 116,-13 53-70,-1 7-8,-2 1-19,1 2-14,-3 1-11,3 4-12,-1 16-12,2 10 8,-4 5 2,0-1 1,-9-2-2,-8-4-3,-2-6-3,0-8 2,5-6 3,3-3 3,7-3 2,1-2 0,3 1 6,0-1 8,0 0 28,0 1-3,3 0-16,15 5-20,13 3-4,19 5-6,11 0-93,4-4-156,-4-5-293</inkml:trace>
  <inkml:trace contextRef="#ctx0" brushRef="#br1" timeOffset="312022.8949">23339 4458 1022,'0'0'0,"0"0"0,7-78 57,-7 50 0,-4 1 7,-11 4-36,-4 2-10,-6 5-13,-5 8-3,-2 8-1,-1 0 0,1 17 4,2 6-1,8-2-4,8-2-4,7-3 2,7-3 0,7-2 2,16-3 3,9-3-3,3-5-2,4 0 1,0-12 1,-2-7 0,0-6 3,-2-8-3,-2-10 1,-4-9 3,-9-13 6,-6-5 27,-9 1-35,-5 11 22,0 17 16,-7 17 2,-1 13-15,-1 11-27,-4 8-1,-6 25 1,1 17 0,2 12 19,4 4-3,4 2-12,2-3 0,3-3-3,3-6-1,0-3-4,7-4-43,13-5-139,8-10-201</inkml:trace>
  <inkml:trace contextRef="#ctx0" brushRef="#br1" timeOffset="312695.9458">23866 4201 1122,'0'0'124,"0"0"-124,0 0-18,0 0 18,-80 16 10,53 11-2,2 1-2,8 1-6,9-3 0,8-4 0,9-2 3,16-5 6,5-5-2,3-8 1,0-2-3,-4-12 3,-2-10 2,-6-11-10,-6-9-5,-6-9-5,-5-8-39,-4-3 21,0 3 28,0 13 0,-3 15 43,0 16 0,2 11-2,-3 4-19,-2 11-21,-3 22 2,-3 15 50,1 11-3,0 8-20,1 1-9,1-3-8,1-2 2,1-4-13,2-7-2,3-7-6,2-5-30,0-10-141,0-8-80,0-8-265</inkml:trace>
  <inkml:trace contextRef="#ctx0" brushRef="#br1" timeOffset="313093.8729">24032 4513 237,'0'0'557,"0"0"-545,0 0-6,0 0 148,0 0-68,0 0-21,39-35 0,-35 35-20,3 0-12,0 0-12,1 0 12,0 4-13,-1 8-6,-3 5-6,-4 0-8,0 2 0,-5 1 0,-12-3-1,-4-2-18,-1-3 11,2-4 6,7-2-2,8-3 2,5-3 1,0 0 1,19 0 25,14 0-18,13 0-7,3 0-96,4 0-182,-6 0-561</inkml:trace>
  <inkml:trace contextRef="#ctx0" brushRef="#br1" timeOffset="313574.9582">23197 4758 843,'0'0'255,"0"0"-231,0 0 74,0 0 30,0 0-22,0 0-37,52 4 5,7 9-24,26 2-25,16-3-13,3 1-11,-7-2-1,-15-1-45,-16-2-144,-14-4-272</inkml:trace>
  <inkml:trace contextRef="#ctx0" brushRef="#br1" timeOffset="315000.5352">23301 5331 871,'0'0'114,"0"0"-108,0 0 84,0 0 39,0 0-42,0 0-23,36-35-21,-36 27-14,0-2-9,0-3-10,0-3 1,-5-2-6,-2-2-3,-3 2-2,-2 2 2,-4 1-2,-5 4 0,-3 4-6,-4 7 3,2 2-3,3 14 1,5 4 4,6 4-5,3-2 3,5-2-1,4-2 1,0-4-1,6-4 1,10-4-2,6-6 2,7 0 1,5-10-8,0-9 0,-3-2 9,-1-4 1,-5-2 2,-2-5 2,-3-5 1,-4-4 1,-4 0 2,-3 4 9,-5 9-4,-1 12 2,-3 9-12,0 5-1,0 2-2,0 3-1,0 17-16,0 9 14,-2 8 3,-5 5 1,2 1-1,-4 1 0,1 0 3,-2-3 2,5-1-4,0-3-1,5-5-3,0-5-16,10-4-152,6-4-80,0-8-191</inkml:trace>
  <inkml:trace contextRef="#ctx0" brushRef="#br1" timeOffset="315219.2791">23600 5228 906,'0'0'118,"0"0"-113,0 0 94,0 0 43,0 0-84,0 0-58,9 24 0,-9 11 18,0-1 8,0-2 16,0-5-20,0-7-12,0-5-10,0-4-4,2-4-29,6-7-151,2 0-230</inkml:trace>
  <inkml:trace contextRef="#ctx0" brushRef="#br1" timeOffset="315455.9881">23712 5082 1062,'0'0'95,"0"0"-92,0 0 71,0 0 51,0 0-79,0 0-46,17-17-2,-19 20-5,-3 1 7,3-3 2,1-1 2,1 0 0,0 0-2,0 2-2,0 4-8,10 8-108,6 8-42,2 10-170,-8 6-241</inkml:trace>
  <inkml:trace contextRef="#ctx0" brushRef="#br1" timeOffset="315868.4012">23738 5550 881,'0'0'193,"0"0"-181,0 0 87,0 0 68,0 0-57,0 0-57,0 5-6,0-14-28,0 0-15,0 0-3,0 3 2,0 3-3,0 2 3,0 1 11,0 0-14,7 7 0,2 11-10,1 8 10,-3 5 2,-7-3-2,0-2 0,-8-5-1,-5-4-3,-3-4 3,2-4-2,1-5 1,1-3-13,3-1 6,2 0 7,2-1 2,3-6 5,2-1 3,0 2 7,0 4 12,1 2 9,9 0-12,4 2-24,8 10-7,6 6 7,2 3-6,-1-1-18,-1-2-107,-4-5-155,-2-7-259</inkml:trace>
  <inkml:trace contextRef="#ctx0" brushRef="#br1" timeOffset="316323.0863">24469 4933 1301,'0'0'28,"0"0"-28,0 0 0,0 0 4,0 0 1,-24 70 126,7-44-108,0-4-22,0-3-1,0-3 0,-2-4-33,2-4-131,-1-8-105,4 0-210</inkml:trace>
  <inkml:trace contextRef="#ctx0" brushRef="#br1" timeOffset="316471.5151">24334 4964 613,'0'0'735,"0"0"-718,0 0-12,0 0 45,0 0-5,73 66-24,-59-38-13,3 0-8,0 1-2,4-2-76,1-5-200,1-7-463</inkml:trace>
  <inkml:trace contextRef="#ctx0" brushRef="#br1" timeOffset="317295.9506">24704 4494 1167,'0'0'42,"0"0"-30,10-75 49,-10 54-3,-4 4-31,-9 3-8,-4 6-18,-1 2-1,-2 6-3,-1 0-4,1 7-3,3 12 1,2 5 8,8 2 0,4 1-2,3-2 1,6-4 1,14-4 0,5-9-2,7-8-20,2 0-10,0-22-15,-4-7-21,-1-7 49,-2-4 20,-4-4 4,-2-3 36,-5 0-7,-5 7-5,-5 8-18,-3 11 58,-3 14-56,0 5 27,0 2-39,-6 18-3,-8 17-3,-3 12 6,0 9 22,7 4-9,4-2-2,6-3-11,0-4 0,4-10-8,10-7-5,2-8-42,6-9-30,-1-9-3,4-8-6,0 0-48,-2-17 69,-1-8 68,-7-3 5,-4 2 89,-5 6 16,-4 10 1,-1 4 1,-1 6-29,0 0-63,0 8-15,0 8-8,0 3 8,-2-1 0,-1-2 0,0-3-2,3-3-19,0-3-127,6-7-150,9 0-425</inkml:trace>
  <inkml:trace contextRef="#ctx0" brushRef="#br1" timeOffset="317448.5802">25146 4336 1202,'0'0'81,"0"0"-81,0 0 7,0 0 7,0 0-14,0 0-44,19 59-88,-18-21-310</inkml:trace>
  <inkml:trace contextRef="#ctx0" brushRef="#br1" timeOffset="317730.7339">25171 4715 954,'0'0'221,"0"0"-214,0 0 0,0 0 116,0 0-60,0 0-60,19 24-1,-19-11 9,-7 1-9,-6 1 1,-4-3 5,-3-2 2,2-2-8,2-3-2,7 0-1,4-5 0,5 2-3,0-1 4,0 0 6,12 2 4,8 2-10,3 2-2,5 1-52,-2-2-168,-7 1-255</inkml:trace>
  <inkml:trace contextRef="#ctx0" brushRef="#br1" timeOffset="317984.3753">24621 4953 980,'0'0'305,"0"0"-303,70 33 45,-14-14 99,17 0-87,11 5-23,3-2-35,-2 1-1,-10-4-36,-9 0-117,-13-4-375</inkml:trace>
  <inkml:trace contextRef="#ctx0" brushRef="#br1" timeOffset="318936.6699">24521 5709 1311,'0'0'24,"0"0"-7,27-60 90,-22 34-39,-1-1-40,-4-1-4,0 3-3,-2 7-20,-9 1-1,-3 5-3,-2 5-4,2 3-1,0 4 6,2 0-4,3 9-2,2 5-3,4 0 0,3 0 1,0 0 7,10-3 3,9 0 3,7-4-2,5-3 1,6-4-2,0 0-6,3-8-14,-6-8 8,-5-4 1,-8-4 10,-3-4 2,-3-3 9,-4-1 1,-2 3 21,-5 6-14,-4 10 5,0 8-17,0 5-6,0 0-6,-15 21-1,-4 12 2,-3 10-1,3 6 6,5 0-1,7-2 1,6-3-1,1-7 1,7-5-6,13-7 1,7-6-12,3-4-31,5-9-40,-1-6-20,-3-2 37,-2-18-15,-1-8 19,1-6 64,-3-6 3,1-5 52,-9-2-22,-6 4 30,-6 12-1,-4 12 80,-2 12-71,0 7-44,0 3-24,-7 19-11,-9 11 11,-6 9 14,2 3-2,3-3-11,2-2 0,4-5-2,3-6-4,4-6-14,4-6-86,0-7-46,0-5-53,0-5-129,2 0-362</inkml:trace>
  <inkml:trace contextRef="#ctx0" brushRef="#br1" timeOffset="319085.947">24969 5671 486,'0'0'511,"0"0"-386,0 0 28,55-59 32,-30 58-107,7 1-61,12 1-17,2 13-5,1 2-79,-7-1-251,-10-4-755</inkml:trace>
  <inkml:trace contextRef="#ctx0" brushRef="#br1" timeOffset="319809.8214">22140 6289 801,'0'0'90,"0"0"-60,0 0 138,0 0 1,0 0-26,0 0-56,6-6-12,3 6-23,8 0-21,6 0-21,7 0-10,4 6-4,-1 0-23,-5-1-139,-10-1-155,-13 1-365</inkml:trace>
  <inkml:trace contextRef="#ctx0" brushRef="#br1" timeOffset="319968.958">22043 6400 252,'0'0'1221,"0"0"-1216,0 0-5,83 0 42,-38 0-7,2 3-35,-1 3-8,-8 3-102,-2-1-233,-3-2-468</inkml:trace>
  <inkml:trace contextRef="#ctx0" brushRef="#br1" timeOffset="321519.4147">22587 5412 574,'0'0'164,"0"0"-164,0 0 0,0 0 24,0 0 16,0 0-24,0 0-12,0 0-4,0 0-27,0 0-64,0-5-302</inkml:trace>
  <inkml:trace contextRef="#ctx0" brushRef="#br1" timeOffset="321751.1784">23277 5677 1034,'0'0'0,"0"0"-201,0 0 83,0 0 52</inkml:trace>
  <inkml:trace contextRef="#ctx0" brushRef="#br1" timeOffset="322771.5436">22482 4907 682,'0'0'0,"0"0"-134,0 0 108,0 0-98</inkml:trace>
  <inkml:trace contextRef="#ctx0" brushRef="#br1" timeOffset="324549.0441">22610 6509 292,'0'0'0,"0"0"-164,0 0 106,0 0 58,0 0 84,0 0-84</inkml:trace>
  <inkml:trace contextRef="#ctx0" brushRef="#br1" timeOffset="324906.9992">22725 6212 180,'0'0'965,"0"0"-870,0 0-57,0 0 113,0 0-60,0 0-50,23-40-21,-23 44-8,0 16-10,-8 10 1,-8 6 13,-2 4-6,-3 0 8,1-2-13,3-3 0,0-1-3,5-3-2,4-6 0,4-6 2,3-5 1,1-5-1,0-5 3,0-3 5,0-1 11,6 1 7,5 1-2,5 1-12,7 0-9,8 2-5,8 0-11,3 2-111,1 1-136,-9 0-158,-12 0-437</inkml:trace>
  <inkml:trace contextRef="#ctx0" brushRef="#br1" timeOffset="325364.5593">22930 6650 1168,'0'0'0,"0"0"48,0 0-48,0 0 56,0 0-41,-9-63-7,3 52 6,3-3-4,3 3-2,0 1 34,0 3 39,9 3-24,3 1-22,1 3-10,3 6-7,2 14 0,-2 8-10,-4 7 6,-7 3-2,-5-2-4,0 1-6,-17-3-2,-5-5 4,-1-4-4,-3-6 0,1-6-3,-2-6-3,2-7-14,3 0-1,4-8 8,9-8 12,6-2 1,3 0 14,0 3 43,9 3-2,3 4-2,1 5-15,3 3-23,4 0-10,4 13-4,3 6-1,0 4 1,0 0-2,-2 0 1,0-1-3,3 0-23,4-1-80,4-2-101,-2-3-222</inkml:trace>
  <inkml:trace contextRef="#ctx0" brushRef="#br1" timeOffset="326339.8337">23809 6924 162,'0'0'0,"0"0"-1,0 0 1,0 0 12,0 0 27,0 0-4,2 0-24,-2 0-7,2 0-2,-2 0 7,1 0-5,1 0-2,-2 2-2,0-2-2,0 0-8,0 0-18,0 2 2,2-1 5,-1 1 14,2-2 7,-2 1 2,0-1 9,1 0-2,-1 0 1,1 0 4,-1 0-3,-1 0-11,0 0 0,0 0-4,0 0-6,0 1-6,0-1-16,0 0-41,1 3 0</inkml:trace>
  <inkml:trace contextRef="#ctx0" brushRef="#br1" timeOffset="346362.9294">20152 10259 86,'0'0'851,"0"0"-842,0 0-6,-5-59 78,5 53 38,0 6-12,0 0-41,0 6-44,10 20-16,5 16 2,1 10 49,1 2-26,-3-5-20,-2-6-2,0-9 1,2-9 1,1-7-1,5-6 4,3-6-1,5-6 0,7 0-8,0-18-4,-1-13 0,0-7-1,-4-8-15,-5-5 3,-6 0 4,-8 3-3,-9 6 7,-2 10 3,-14 12-3,-10 7-7,-7 13 5,-2 0 4,3 13 2,6 10 0,5 2 1,6-1 0,5 2 5,4-5-2,4 2 4,2-2-8,16-2 0,8 2-3,8-3-113,4-3-125,-1-3-248</inkml:trace>
  <inkml:trace contextRef="#ctx0" brushRef="#br1" timeOffset="346568.8607">20623 10491 1493,'0'0'15,"0"0"-13,0 0 38,0 0 70,-18 74-45,2-42-15,-1 1-29,-1-4-12,5 0-9,3-4-4,2-1-70,8-4-149,0-7-264</inkml:trace>
  <inkml:trace contextRef="#ctx0" brushRef="#br1" timeOffset="346837.2408">21000 10374 1225,'0'0'220,"0"0"-211,0 0 57,0 0 62,0 0-61,66-26-35,-36 25-22,6-2-10,6 3-12,-2 0-64,-6 0-127,-10 0-228</inkml:trace>
  <inkml:trace contextRef="#ctx0" brushRef="#br1" timeOffset="346996.2543">21060 10488 1383,'0'0'109,"0"0"-109,0 0 84,87 0 24,-49 0-86,5 0-22,1 4-89,2 2-281</inkml:trace>
  <inkml:trace contextRef="#ctx0" brushRef="#br1" timeOffset="357749.0376">21590 10147 642,'0'0'68,"0"0"-63,0 0-3,0 0 17,0 0 76,0 0-32,0 0-36,0-6-16,0 5 0,0 1 0,0 0 4,2 0-9,1 8 3,1 7 2,3 9-2,2 7 14,0 5 12,2 5-23,-1 1-6,-1 0 0,-3-3-4,0-5-2,-2-5 1,3-7-1,-1-6 0,-1-3 1,1-5 3,4-3-4,6 0-3,13-3-62,13-2-127,10 0-347</inkml:trace>
  <inkml:trace contextRef="#ctx0" brushRef="#br1" timeOffset="361284.7037">21980 10616 609,'0'0'201,"0"0"-89,0 0-36,0 0 5,0 0 11,0 0-36,0 0-19,0 0-18,0-4-9,0 4 1,0-2 1,0 2-2,-3-5-7,-2-3-2,-1-5-1,0-4-7,4 0 7,2 1 0,0 3 14,0 4 36,7 5 3,3 4-22,6 3-26,6 18-3,3 6 5,-4 11 3,-9-2-5,-10-1-5,-2-2 1,-7-5-2,-9-2-3,-2-4 4,1-8-7,4-7-10,6-5-7,0-2 9,5-4 15,0-11 0,2-2 13,0 3 17,0 4 19,1 5 30,7 3-28,6 2-26,8 2-17,9 14-7,4 6 0,0 0-1,-4-2-7,-6 0-58,-4-6-87,1-7-129,-4-7-258</inkml:trace>
  <inkml:trace contextRef="#ctx0" brushRef="#br1" timeOffset="364443.0038">20311 11250 975,'0'0'210,"82"-30"-106,11 12-83,33-5-12,23 4 57,11 2 11,5 5-14,0 4-15,-4-1-28,-1 0-17,-7-5-3,-10-4-1,-11 0-31,-21 1-60,-27 1-89,-33 6-29,-29 2-125,-22 4 18</inkml:trace>
  <inkml:trace contextRef="#ctx0" brushRef="#br1" timeOffset="364778.9862">20772 11271 1294,'117'-23'131,"26"6"-91,8 4-30,4 1 6,1-2 41,-1-4-16,0-2-23,0-2-18,-7-2-57,-15 0-107,-21 2-97,-28 6-176</inkml:trace>
  <inkml:trace contextRef="#ctx0" brushRef="#br1" timeOffset="366354.1294">20614 10701 603,'0'0'76,"0"0"-48,0 0 4,0 0 64,0 0 7,0 0-35,-57-35-10,46 26-22,2-1-6,-1 0-6,1-1-6,0 2-9,6-3-4,3 0 19,0-2 37,5 0-4,12-1 0,7 3-18,4 3-10,4 8-2,0 1-9,-1 10 2,-2 11 7,-7 6-6,-5 8-8,-9 8-3,-8 3-6,0 4-1,-21-2-3,-4-2-2,-2-8 0,1-8-2,4-7-11,1-9-5,6-7 1,3-7-7,2 0 14,-2-8 12,-1-9 3,3-3 1,3 1 6,5 1 20,2 5 8,8 2 9,15 4-19,13 7-14,12 0-4,7 6 3,0 10-2,-3 1-3,-5 0-4,-5 0-4,-2-3-2,-3-3-15,-1-4-61,-4-4-77,-4-3-161,-6 0-186</inkml:trace>
  <inkml:trace contextRef="#ctx0" brushRef="#br1" timeOffset="367136.6349">19987 9797 1317,'111'-18'0,"34"0"-8,28 1 8,9 3 2,-8 1 36,-7 4 44,-5 1-36,1-1-26,0 1-16,-4-2-4,-9 3 0,-21-1 3,-17 4 0,-19 2 1,-18 0-3,-14 0-1,-17 2-2,-15-3 2,-14 2-1,-9 1 1,-4 0 0,-2 0-3,0 0-1,0 0 2,0 0 2,0 0-1,0 0 0,0 0 1,0 13-1,16 25 1,10 29 2,8 24 42,6 16-21,-4 4-8,-4-4-10,-2-3-3,-5-11 16,-1-5 3,0-7-12,-1-12-7,-2-6-1,-3-8-1,-5-7-6,-6-6-22,-6-4-38,-1-7-51,-13-6-49,-22-8-28,-21-12-87,-19-5-102</inkml:trace>
  <inkml:trace contextRef="#ctx0" brushRef="#br1" timeOffset="367666.2371">19653 9897 1228,'0'0'6,"0"0"-4,35 65-2,-19-32 2,-8 1 18,-2 4 0,0 6-1,2 6-2,6 9 41,10 11 4,14 10-21,14 11 3,16 9-14,12 0 4,10-3-14,3-3 4,-2-4-13,-5-6-7,-11-7-4,-14-8-4,-12-7-6,-9-8-22,-8-8 1,-7-10 6,-8-12-73,-5-8-40,-4-7-38,-2-6-149,-3-3-123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23T10:22:30.54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8294 6610 693,'0'0'115,"0"0"-113,0 0 103,68-7 24,-35 3-29,1 1-27,-2 1 2,-4 1-29,-5 1-12,-7 0-13,-8 0-13,-4 0-8,-4 0-1,0 0-3,0 0-19,-4 0-28,-16 0 12,-7 0 37,-5 1-17,-3 1-15,2 0 6,3-1 14,0 1 6,6-2 8,3 1 0,3 0 2,7-1-1,4 0 6,5 0 21,2 0 17,0 0 19,0 0 9,11 0-25,11 0-25,6 0-9,8 0 6,2 1 2,-3 0 3,-1 0-15,-6-1-7,-8 1 2,-6-1-5,-8 1 0,-4-1-2,-2 1-11,0-1-25,0 1-5,-13 1-7,-8 1 26,-6 3 13,-4-1 2,1-1 1,5 2 8,2-3 2,3 1 0,6-3 1,5 1 6,7-1 23,2-1 3,0 0 13,0 0 5,11 0-29,8 0-4,6 0-7,2-2 2,-5 0-5,1-2-9,-5 4-1,-4 0-4,-4 0-16,-4 0-32,-1 0-18,-5 0-25,0 0-27,0 0 3,0 0-28,0-3-40,0-3-154</inkml:trace>
  <inkml:trace contextRef="#ctx0" brushRef="#br0" timeOffset="1414.5224">9576 6692 642,'0'0'92,"0"0"-17,0 0 76,0 0-38,0 0-39,0 0-7,28 0-8,-14 0-9,4 0 0,2 0-3,7 0-3,-1 0-9,3-2-9,-2 2-4,-4-3-4,-2 2-9,-5 0-3,-5 1-3,-6-2-3,-4 2-1,-1 0 1,0 0-3,-4 0-21,-12 0-12,-6 0 24,-4 0-6,-3 0 4,-2 0-6,-1 0 4,-1 0 8,0 2 6,0 0-1,2 1 3,8-1 1,5-2 3,7 2-3,6-2 3,5 0 7,0 0 40,0 0 6,12 0-30,10 0-12,8 0 1,6-2 2,0 0-2,-6 2-5,-3 0 0,-4 0-3,-7 0-2,2 0-1,-7 0-1,-6 0-2,0 0 1,-4 0-3,-1 0 0,0 0 0,0 0 0,0 0 1,0 0 0,0 0-1,0 0 0,0 0-3,0 0 3,-4 0-1,1 0 0,-3 0-3,2 0 4,3 0 1,0 0-1,1 0-1,0 0 1,0 0 0,0 0 0,0 0-1,0 0 1,0 0-3,0 0 3,0 0 0,0 0 0,0 0 0,0 0 0,0 0-3,0 0 2,0 0-45,0 0-67,0 0-84,5 0-91,5-3-275</inkml:trace>
  <inkml:trace contextRef="#ctx0" brushRef="#br0" timeOffset="2866.3827">10986 6271 389,'0'0'0,"0"0"-303,0 0 303,0 0 30,0 0-30</inkml:trace>
  <inkml:trace contextRef="#ctx0" brushRef="#br0" timeOffset="3961.864">10473 6962 345,'0'0'32,"0"0"-32,0 0 43,0 0 69,0 0 5,0 0-24,7 0 39,-2 0-16,2 4-12,1 0-42,1-3 32,2 1-12,-1-2-27,2 1-8,0-1-21,-1 1-8,-1 1-12,-2-2-3,-2 0-1,-3 0-2,1 2 0,-4-2 1,0 0 0,0 1 1,0-1-2,2 0 0,-2 0 1,0 0-1,0 0 0,0 0 0,0 0 1,0 0-1,0 0 1,0 0 0,0 0 0,0 0-1,0 0 0,0 0 1,0 0-1,0 0 0,0 0 0,0 0 0,0 0 0,0 0-1,0 0 1,0 0-1,0 0 1,0 0 0,0 0 0,0 0 0,0 2 0,0-1 0,0-1 0,0 1 0,0-1 0,0 0 0,0 0 0,0 0 0,0 2 0,1 0 0,-1-1 0,0 0 0,0 0-1,0 1 2,0 0-2,1-2 1,-1 2 0,1-2 0,1 0 1,-2 1-1,0 1 0,2-1 0,-2 0-2,0 1 2,0-2-5,1 0-8,-1 2-1,0-2 7,0 0-18,0 0-29,0 0-8,0 0-5,0 0-4,0 0-3,0 0-33,0 0-23,0 0-44,0-4-124</inkml:trace>
  <inkml:trace contextRef="#ctx0" brushRef="#br0" timeOffset="6262.2173">13167 1867 993,'0'0'0,"0"0"-46,-97-11 46,58 36 55,-2 15-20,2 9-19,7 2-3,10-2-7,15-8-3,7-9 3,12-8 11,22-10 5,15-12-4,6-2 1,2-17-5,0-12-1,-7-9-3,-7-12-10,-8-6-9,-9-9 4,-11-2 5,-11-5 0,-4 1 0,-9 6 0,-9 10 0,0 15 0,3 17 11,3 13 13,2 10-3,-1 4 17,-2 31 1,1 24 38,4 25 47,5 19-32,2 6-61,-1-2-3,-2-5-3,-3-14-2,3-13-19,1-13-4,3-14-14,0-12-92,0-13-196,5-14-232</inkml:trace>
  <inkml:trace contextRef="#ctx0" brushRef="#br0" timeOffset="6936.0819">13496 2224 554,'0'0'480,"0"0"-476,0 0-2,0 0 70,0 0-1,0 0-11,0-4 10,0 4 7,0 0-13,2 0-29,7 2-10,6 12-19,2 5-3,-2 2 0,-7 1 0,-8 2-3,-2 1-4,-23 0-2,-10-1-7,-4-4-5,4-2-2,10-7 9,15-3 9,10-4 2,7-1 0,21 1 48,12-4-19,10 0-17,7 0-12,-2-6-33,-3 1-125,-9 1-91,-16 2-169</inkml:trace>
  <inkml:trace contextRef="#ctx0" brushRef="#br0" timeOffset="7168.4378">13723 2322 349,'0'0'965,"0"0"-947,69-25 3,-56 25 105,-6 21-88,-7 10-29,0 7-9,-9 2-6,-8-3-6,-1-6-12,4-5 3,6-9 6,8-9 1,0-4 14,18-4 2,14-3-2,14-13-33,12-8-156,7-7-212</inkml:trace>
  <inkml:trace contextRef="#ctx0" brushRef="#br0" timeOffset="7447.2859">14217 2058 1208,'0'0'265,"0"0"-265,97-20 7,-46 17 29,-2 2-16,-8 1-20,-11 0-17,-15 7-143,-15 9-191,-12 2-259</inkml:trace>
  <inkml:trace contextRef="#ctx0" brushRef="#br0" timeOffset="7553.1333">14278 2235 1131,'0'0'229,"81"-1"-229,-25-5-19,7 0-16,1 3-324</inkml:trace>
  <inkml:trace contextRef="#ctx0" brushRef="#br0" timeOffset="8825.9423">13782 2427 1074,'0'0'89,"0"0"-82,0 0-7,0 0 75,0 0-32,0 0-37,28 14-1,-42-8-1,-4-2-3,-1-3-1,3-1 1,7 0 5,5 0 31,4 0 67,0 0 5,0 0-19,9 0-47,6 0-30,4 6-12,0 4-1,-4 0 4,-4 3-2,-8-2-2,-3-1 0,0-2-4,-5-5-25,-10-1-20,-2-2 18,-3-4 20,4-12 2,5-2 9,8-2 10,3 3 20,0 3 8,3 5 1,2 4-6,3 3-23,1 2-10,3 2-4,-2 13 1,0 3 3,-7 3-2,-3-4-13,-3-2-17,-15-7-12,-5-5-10,-1-3 20,3-11 17,7-6 17,10-5 29,4 0 38,8-1 1,15 3-18,4 3-34,3 6-7,4 9-9,1 2-3,7 2-6,2 15-72,1 1-156,-1-3-460</inkml:trace>
  <inkml:trace contextRef="#ctx0" brushRef="#br0" timeOffset="9403.6631">15234 2034 1194,'0'0'5,"0"0"10,0 0-12,-91-30 37,50 41-13,-1 15 2,3 9-12,7 2-11,11 1 6,14-5-6,7-6 15,16-9-7,19-6 0,10-11-3,9-1-11,1-22-18,-6-10-14,-7-8-20,-8-6-1,-9-7-4,-9-10 9,-9-9-21,-7-7 69,-1-2 4,-17 14 10,-4 16 20,4 20 83,4 20-37,1 11-33,1 13-14,-1 27 10,3 27 39,5 21-25,5 14-34,0 4-8,0 3 12,0-11-16,1-11-11,5-13-3,1-13-104,2-11-44,-2-10-127,0-15-160</inkml:trace>
  <inkml:trace contextRef="#ctx0" brushRef="#br0" timeOffset="9704.8996">15254 2452 1183,'0'0'89,"0"0"-87,71-23 160,-53 23-37,-2 0-80,-4 13-33,-3 7-8,-4 2-4,-5 1-3,0 1-13,-10-4-7,-5-2-6,2-4 6,2-5 15,7-7 6,4 0 1,0-2 1,0 0 18,4 0 7,10 0-25,7-8-9,2-2-115,2-2-119,-1 0-124,-3 1-257</inkml:trace>
  <inkml:trace contextRef="#ctx0" brushRef="#br0" timeOffset="9935.578">15566 2463 1019,'0'0'134,"0"0"-122,0 0 145,60-19-22,-51 19-83,-2 8-18,-5 9-26,-2 6-5,0 3-3,-16-1-8,-3-3-14,-3 0 3,4-6 6,4-3 12,10-4 2,4-4 1,13-3 1,25-2 21,13 0-24,15-4-24,8-11-248,1-4-372</inkml:trace>
  <inkml:trace contextRef="#ctx0" brushRef="#br0" timeOffset="10229.1298">16069 2103 1366,'0'0'61,"107"-16"-52,-41 15-8,-6 0 18,-8 1-15,-13 0-4,-12 0-47,-13 0-151,-12 0-110,-2-1-154</inkml:trace>
  <inkml:trace contextRef="#ctx0" brushRef="#br0" timeOffset="10388.2586">16279 1917 1499,'0'0'68,"0"0"-7,0 0 50,0 0-80,0 84-21,0-27 31,0 2-22,0-5-19,0-2 0,0-2-24,0-10-101,15-6-167,9-9-233</inkml:trace>
  <inkml:trace contextRef="#ctx0" brushRef="#br0" timeOffset="10835.7134">16938 1882 1096,'0'0'53,"0"0"-45,0 0 15,-95-24 21,44 61 4,0 16-14,9 9-11,11-2-18,16-4-4,11-7 3,4-9-1,21-9 1,14-12-2,10-9 3,10-10 7,0-6 4,-1-17-5,-6-12-3,-8-7-1,-14-8-7,-11-11-9,-13-13-37,-2-9 3,-16-2 3,-7 8-10,-3 19 50,3 19 10,2 19 35,1 10 0,3 10 28,-3 17-1,5 27-17,3 21 18,8 22-34,4 11-15,2 5-3,5 0 5,2-9-17,-3-10-8,-1-9-1,2-12-8,0-6-57,1-9-79,2-8-74,1-10-43,-2-12-169</inkml:trace>
  <inkml:trace contextRef="#ctx0" brushRef="#br0" timeOffset="11129.7853">17004 2520 1340,'0'0'64,"0"0"-61,66-9 102,-52 17-8,-7 11-76,-5 4-17,-2 3 3,-1-1-4,-13-1-3,0-2 0,0-2 0,5-6-1,4-3 2,5-5-1,2-1 4,15-3 14,10-2 15,5 0-17,4-9-16,0-4-20,-1 1-65,-1-2-31,-3-1-73,-3 0-42,-5 0-180</inkml:trace>
  <inkml:trace contextRef="#ctx0" brushRef="#br0" timeOffset="11288.2826">17400 2545 506,'0'0'702,"0"0"-545,0 0 3,0 0 16,0 0-91,0 0-61,25 6-15,-27 24 9,-8 5 1,0-1-13,-1-2-6,1 2-4,3 1-87,3-4-219,4-5-496</inkml:trace>
  <inkml:trace contextRef="#ctx0" brushRef="#br0" timeOffset="12277.0698">15222 2769 1188,'0'0'31,"0"0"-31,0 0 101,0 0 48,0 0-71,0 0-22,0-3-17,0 3-7,0-2-5,0 1-1,0 1-2,0 0-11,0 0-4,0 0-2,0 0 1,0-1-2,0 1-5,0 0-1,0 0 1,0 0-2,0 0 1,0 0-8,0 0-30,0 0-59,0 0-102,11-1-151,11 0-429</inkml:trace>
  <inkml:trace contextRef="#ctx0" brushRef="#br0" timeOffset="13500.4169">15375 2760 646,'0'0'0,"0"0"-528,0 0 528,0 0 272,0 0-17,0 0-242,-4-9-13,4 12-14,4 0 12,6 2-58,3-1-150</inkml:trace>
  <inkml:trace contextRef="#ctx0" brushRef="#br0" timeOffset="15149.1358">16977 2325 69,'0'0'15,"0"0"-15,0 0-60</inkml:trace>
  <inkml:trace contextRef="#ctx0" brushRef="#br0" timeOffset="22027.8932">8352 6564 1122,'0'0'41,"0"0"-40,0 0-1,0 0 83,0 0-23,0 0-13,0 0-5,0 0-22,0 0-12,0 0-3,0 2-3,0-2-1,0 1 0,0-1-2,0 0-8,0 0-43,0 1-3,0-1-15,0 0-43,5 0-95,7 0-132</inkml:trace>
  <inkml:trace contextRef="#ctx0" brushRef="#br0" timeOffset="23115.2525">9794 6683 891,'0'0'107,"0"0"-99,0 0 66,0 0 46,0 0-43,0 0 25,0 2-31,0-2-34,0 0 3,0 0 2,0 1-1,0-1-13,0 0-8,0 0-3,0 0 1,0 0-4,0 0-5,0 0-7,0 0-1,0 0-1,0 0-16,0 0-21,0 0-20,0 0-44,0 0-65,0 0-59,6 0-153,2 0-230</inkml:trace>
  <inkml:trace contextRef="#ctx0" brushRef="#br0" timeOffset="23685.4092">10480 6049 296,'0'0'301,"0"0"-285,0 0-14,0 0 24,0 0-26,0 0-16,3-1-29,-3 1-4,0 0-78,0 0-179</inkml:trace>
  <inkml:trace contextRef="#ctx0" brushRef="#br0" timeOffset="24337.5563">10931 6289 547,'0'0'6,"0"0"4,0 0 7,0 0 39,0 0-36,0 0-20,0 0-13,0 0-69,0 0-29,-3 0-53</inkml:trace>
  <inkml:trace contextRef="#ctx0" brushRef="#br0" timeOffset="25520.7065">10523 6989 776,'0'0'148,"0"0"-77,0 0 102,62 4 32,-15 0-69,6 0-35,6-1 14,0 3-63,-8-2-10,-6 0 0,-13 1-27,-10-1-3,-10-2-1,-8-1-6,-4 0-4,0 1-1,-2 0-5,-9 0 0,-5 1 2,-3-1-2,-2 0-1,2-1-1,1-1-2,3 0 3,1 0-1,2 0-2,3 0 3,3 0 5,2 0-1,4 0 0,0 0 3,-2 0-3,1 0 0,0 0 2,-2 0-1,1 0 1,-2 0-3,2 0 2,0 3 1,1-3-1,1 0 1,0 1 0,0-1 0,0 0 1,0 0-1,0 0 0,0 0 0,0 0 0,0 0 0,0 0 0,0 0 0,0 0 0,-2 0 0,2 0 0,-1 0 0,1 0 0,0 0 0,0 0-2,0 0 0,0 0-10,-1 0-17,0 0-37,1 0-46,0-7-45,0-5-119,14-1-140</inkml:trace>
  <inkml:trace contextRef="#ctx0" brushRef="#br0" timeOffset="28017.661">19231 2791 145,'0'0'1092,"0"0"-1048,0 0-40,0 0 54,75 42 10,-55 2-26,-5 2-20,-5 0-7,-6-6-3,0-5-1,1-7-3,4-8-1,7-7 2,5-9 2,8-4 2,4-7-6,2-17-3,-1-6-2,-6-5-2,-9-5 1,-9-4 0,-7-4-2,-3-3 0,-4 9-1,-10 11 2,0 13 2,3 13-2,0 5-5,2 0-2,-1 20 0,2 6 2,5 4 5,3 3 0,2-5-4,16-5-31,5-3-126,7-6-149,2-3-322</inkml:trace>
  <inkml:trace contextRef="#ctx0" brushRef="#br0" timeOffset="28170.0475">19767 3066 1129,'0'0'90,"0"0"-83,0 74 122,0-48 20,-6-1-72,-2 0-46,2-4-25,3-5-6,3-2-70,0-8-209,8-4-443</inkml:trace>
  <inkml:trace contextRef="#ctx0" brushRef="#br0" timeOffset="28374.8101">19993 3043 896,'0'0'703,"0"0"-703,0 0 0,0 0 1,0 0-1,67 1-8,-44 4-135,-4 3-190,-6-1-340</inkml:trace>
  <inkml:trace contextRef="#ctx0" brushRef="#br0" timeOffset="28497.8462">20029 3132 1107,'0'0'279,"0"0"-276,0 0 29,0 0-32,98 3-19,-41-1-257,5 0-593</inkml:trace>
  <inkml:trace contextRef="#ctx0" brushRef="#br0" timeOffset="29142.814">20698 2897 843,'0'0'602,"0"0"-583,0 0 8,0 0 67,32 75 3,-28-35-54,-4-3-19,0-2-5,0-4-19,-4-4 0,-1-6-4,0-6-76,3-9-67,0-6-72,2-5 31,0-17 76,0-10-103,4-9 203,4-3 12,1-4 151,-1-2-106,0 8 87,-1 11-11,-2 12 47,-2 12-51,-2 5-69,3 2-13,2 13-14,4 12-3,2 11 5,1 4-6,-1 0 3,-1-1-6,2-5-2,-1-5-5,1-7-1,-3-9-3,-3-5-1,-3-7-1,1-1 4,4-12 9,2-13-4,2-8-5,-1-5 2,-3-2 8,0-1-6,-2 3-4,-4 5-3,1 6-2,-2 6-7,2 6-22,1 5-53,4 5-60,3 5-90,5 13-106,0 12-464</inkml:trace>
  <inkml:trace contextRef="#ctx0" brushRef="#br0" timeOffset="29303.7812">21155 3109 1202,'0'0'115,"0"0"-83,17 66 149,-17-37-22,0 2-70,0 0-54,-3-1-23,-1-4-12,1-2-29,3-5-159,0-7-276</inkml:trace>
  <inkml:trace contextRef="#ctx0" brushRef="#br0" timeOffset="29931.9925">21706 2843 1117,'0'0'79,"23"-63"-33,-19 30 102,-4 2 3,0 4-101,-11 5-27,-10 3 0,-8 7-16,-4 7-5,-2 5-2,-1 7-4,3 15 3,8 9-1,5 2-3,9-3-2,10-2-9,1-7-13,19-6-4,11-10 7,9-5-7,3-9 14,-4-17 6,-1-8-1,-5-6 6,0-7-6,0-7 9,-4-6 5,-3-8 13,-5 3 19,-9 7-1,-8 14 35,-3 16-51,0 14 15,0 13-16,-9 1-8,-5 27-6,-4 17 6,1 17 2,7 10 3,5 0-5,5-1 6,0-7-1,0-8-10,0-9-1,6-9-10,8-9-123,4-11-124,1-12-200</inkml:trace>
  <inkml:trace contextRef="#ctx0" brushRef="#br0" timeOffset="30515.8959">22187 2581 1015,'0'0'101,"0"0"-80,0 0 143,0 0-15,0 0-85,0 0-57,-13-31-7,-18 54 0,-3 7 3,2 7 9,5 1-9,11-4-2,11-3 0,5-6 2,7-5 3,18-5 2,12-8 12,1-7 0,5 0-3,-4-19-6,-7-8-4,-3-7 4,-6-5-5,-6-7-6,-5-9-11,-11-4-4,-1 0-2,-9 9-3,-9 14 15,1 15 4,4 11-1,1 8 2,1 2 0,0 11 4,1 14 15,2 15 0,3 12-2,3 8 11,2 2-2,0 3 4,-3-1-4,-1-3-7,-3-6-2,3-9-15,3-9-2,1-7-2,0-7-35,9-7-80,4-6-103,0-8-84,0-2-256</inkml:trace>
  <inkml:trace contextRef="#ctx0" brushRef="#br0" timeOffset="31131.3412">22428 2894 848,'0'0'285,"0"0"-225,0 0 114,0 0-39,0 0-69,0 0-39,-1 0-9,1 0-7,0 0-8,0 0-1,0-3-2,6-3 0,7 0 11,5 2-9,3 2 4,1 2 1,-1 0 6,-4 8-1,-7 8-6,-5 6-4,-5 0-2,0 2-2,-9-3-9,-9-1-3,1-3 5,1-3-3,5-3 10,7-5 1,4-1-4,0-1 5,11-2 0,12-2 10,1 0-10,1 0-3,3-13-49,0 0-52,-1-3-80,0-3 42,-5-1-78,-1-5-17,-2-3 139,-2 0 98,-2 2 113,0 3 80,-2 5 8,-3 7-50,-3 3 28,-3 6-52,-4 2-30,0 0-37,0 14-32,0 11-24,0 11 12,0 2 10,-2-3-12,-5-2-9,0-3-5,2-3-5,3 0-86,2-3-144,0-4-328</inkml:trace>
  <inkml:trace contextRef="#ctx0" brushRef="#br0" timeOffset="31445.1052">21585 3189 1131,'0'0'158,"0"0"-38,0 0 57,93 11-37,-26-7-62,17-1-32,19 1-17,15-2-10,9-2-18,-2 0-1,-11 0-43,-16-4-47,-18-6-173,-19 0-352</inkml:trace>
  <inkml:trace contextRef="#ctx0" brushRef="#br0" timeOffset="32240.0589">21836 3861 1118,'0'0'194,"0"0"-186,36-63-8,-33 39 130,-3-2-77,0 1-29,-17 3-17,-9 4-7,-6 7-4,-3 8 0,-1 3 3,5 8 0,5 11 1,10 4-4,9 2 4,7 0 1,7-1 2,16-3 10,10-4 7,9-4-3,6-7-10,3-6-7,-3 0-8,-2-14-7,-5-10-6,-7-9 7,0-6 14,-8-7 4,-3-5 21,-7 0 2,-7 6 3,-7 9-7,-2 14-4,0 11 2,0 6-20,-6 5-1,-4 1-2,-2 22 2,-2 11 6,3 10 4,6 6-6,5 2 2,0-4-6,6-8 0,13-7-16,8-7-22,6-9-24,6-8 4,0-8-31,-4-1-1,-3-10 43,-5-10 32,-5-5 15,-5-6 13,-7-6 27,-3-1 17,-5 4 42,-2 7-69,0 11 26,0 9 11,0 7-22,0 0-9,0 21-19,-4 12-10,-3 11 2,1 5-4,2-4-2,-2-4-2,2-2-1,1-8-7,1-3-44,2-6-51,0-8-58,0-6-87,0-8-133,0 0-151</inkml:trace>
  <inkml:trace contextRef="#ctx0" brushRef="#br0" timeOffset="32369.7719">22338 3866 816,'0'0'368,"0"0"-252,0 0 85,0 0-36,0 0-85,89-32-59,-52 32-17,0 5-4,3 7-79,-6-1-180,0 1-354</inkml:trace>
  <inkml:trace contextRef="#ctx0" brushRef="#br0" timeOffset="32805.8272">20083 4894 1024,'0'0'188,"0"0"-180,62 2 112,-32-1 1,3 0-83,-3 0-38,-8 3-20,-11-1-184,-11 2-224</inkml:trace>
  <inkml:trace contextRef="#ctx0" brushRef="#br0" timeOffset="32944.8435">20011 5072 1203,'0'0'91,"0"0"-90,0 0 115,82 0-39,-48 0-77,4-3-49,2 2-201,-2-1-254</inkml:trace>
  <inkml:trace contextRef="#ctx0" brushRef="#br0" timeOffset="33583.5421">20599 4832 1379,'0'0'172,"0"0"-170,0 0 39,0 0 34,0 0-25,46 93-16,-40-50-17,-6-1-11,0-3-6,0-4-6,-1-4-23,-4-7-38,1-8-88,3-7-39,1-9 9,0 0-6,1-17 42,8-8 117,-2-6 32,-3-3 142,-1-7-99,-3-3 21,0 0 39,0 2-103,-7 9 25,3 11 29,2 12 26,2 4 0,0 6 25,0 0-33,7 21-46,10 9-7,7 11 53,3 5-18,0-2-15,-2-1-16,-2-3-6,-3-8-4,-4-3-5,0-8-3,-4-9-5,-4-5 2,-2-6-2,0-1 0,3-11-2,0-13-1,1-8 2,-4-8-3,-5-3 4,-1-5 0,0 0 0,-1 2 0,-6 8-1,1 7 1,3 12 0,1 10-2,2 5-21,0 3-20,0 1-20,6 2-119,12 14-171,5 6-377</inkml:trace>
  <inkml:trace contextRef="#ctx0" brushRef="#br0" timeOffset="33995.3617">21081 5091 507,'0'0'309,"0"0"-304,0 0 37,0 0 112,0 0-44,0 0-50,0 0 33,0 0-3,0 0-23,0 0-18,0 0 3,0 0-5,0 0-2,0 0 8,0 0 0,0 0-9,0 0-15,0 0-7,0 0 3,0 0-4,0 0-5,0 4-11,0 7-1,0 8 4,0 8-1,-2 5 7,2 2 4,-1 0-2,-1 0 0,0-7-5,-1-3-11,1-8-2,-1-7 2,2-2-45,1-7-31,-1 0-93,1-9-233,0-9-589</inkml:trace>
  <inkml:trace contextRef="#ctx0" brushRef="#br0" timeOffset="34798.2737">21756 4923 966,'0'0'92,"0"0"-84,0 0 72,0 0 49,14-55-38,-21 37-52,-11-1-20,-3 1 2,-6 5-4,-5 8 6,-1 5-7,-2 4-7,5 18-3,5 4 2,9 4-6,10-1 0,6-5-2,8-3-5,18-8-16,7-6-5,5-7 2,2-3-9,-3-16 12,-1-8 3,-7-7 18,-4-6 0,-4-8 11,-5-4 8,-4-8 5,-4-4 16,-6 1-20,-2 11 10,0 14 27,0 15-48,-5 13 3,2 10 3,-1 0-5,-4 24 2,-1 18 0,4 14 14,1 8-2,4-2-8,0-4-13,0-4-3,4-6-1,3-8-42,2-7-88,3-6-45,2-9-64,2-8-160,4-8-261</inkml:trace>
  <inkml:trace contextRef="#ctx0" brushRef="#br0" timeOffset="35224.7985">22171 4719 1043,'0'0'58,"0"0"-43,0 0 178,0 0-98,0 0-90,0 0 1,-72 39 19,48 5-14,9 1-10,8-5 5,7-6-2,0-7 1,14-9 0,7-8 3,7-7 7,2-3-8,1-11-7,-3-11-5,-7-6-7,-4-7-1,-7-4-4,-6-9-14,-4-4 17,0-5-31,-13 0 14,-6 9 16,1 11 15,4 17 13,7 11 22,3 9 13,3 6 3,-1 22-16,1 17 15,1 10 12,0 10-20,0 1-6,0-1 5,0-4-8,0-7-9,0-9-14,0-9-10,0-6-1,3-7-13,3-4-90,-1-4-102,3-7-105,-1-6-160</inkml:trace>
  <inkml:trace contextRef="#ctx0" brushRef="#br0" timeOffset="35525.3617">22328 5106 792,'0'0'501,"0"0"-490,0 0 83,0 0 74,65-23-105,-58 25-51,-2 14-9,-3 7-3,-2 0-12,0 1-7,-2-1-3,-7-6 6,0-3-7,2-6 5,5-3 11,2-5 7,0 0 4,0 0 15,11 0 19,7-3-24,5-5-14,1-4-47,1 1-96,-1-2-117,-4-1-200</inkml:trace>
  <inkml:trace contextRef="#ctx0" brushRef="#br0" timeOffset="35707.1615">22589 5040 1202,'0'0'227,"0"0"-204,0 0 106,0 0-31,0 0-68,0 0-14,3 64 26,-11-32-18,1-2-14,2-4-7,2-1-3,2-4-3,1 2-97,0-4-205,0-3-357</inkml:trace>
  <inkml:trace contextRef="#ctx0" brushRef="#br0" timeOffset="36169.5635">21833 5479 511,'0'0'90,"0"0"-77,-67-2 100,50 2 57,6 0-45,6 0 8,4 0 16,1 0-9,0 0-34,0 0-14,0-1-26,0-1-13,0 2-18,0 0-6,0 0 5,9 0-10,16 2 4,22 6 13,21-1-8,24 0-8,19-3-7,7-1 1,1 0-19,-13-2 0,-20 1 0,-17 1 0,-20 0-58,-14 0-63,-15-1-74,-14-2-307</inkml:trace>
  <inkml:trace contextRef="#ctx0" brushRef="#br0" timeOffset="37333.8301">21672 6051 233,'0'0'991,"0"0"-960,0 0-9,0 0 145,26-59-87,-26 37-40,-11 1-28,-11 1-9,-7 4-2,-3 5 2,-4 7 1,3 4-1,3 0 0,5 12-3,6 7 2,7 2 2,8 2 4,4-3-6,8-2 4,15-5 3,9-4 7,4-4-9,3-5-3,-2 0-3,-3-11-1,-2-8 0,-1-5 0,-2-7 0,-1-5 2,-3 0 4,-5-3 9,-7-2 9,-6 1 6,-6 2-13,-1 7-8,0 9-3,-2 11 1,-4 9-7,0 2-1,-2 10-5,-4 20 6,-1 16 3,5 10 6,4 3 1,4-2 3,0-5 3,3-11-5,7-7-8,4-9-3,7-6-8,3-5-109,2-5-86,-4-7-146,-4-2-569</inkml:trace>
  <inkml:trace contextRef="#ctx0" brushRef="#br0" timeOffset="37687.9212">22127 5986 900,'0'0'356,"0"0"-345,0 0 144,0 0-23,0 0-93,0 0-37,-4 18 4,-6 6 9,3 1-4,6-1-5,1-4 2,0-4-5,4-5-2,5-4-1,2-5-15,1-2-63,4-1-58,0-14-104,0-4-184</inkml:trace>
  <inkml:trace contextRef="#ctx0" brushRef="#br0" timeOffset="38007.103">22216 5823 653,'0'0'219,"0"0"-219,0 0 0,0 0 6,0 0 5,0 0-2,-25-2 3,18 2 6,2 0 11,3 0 21,2 0 41,0 0-1,0 0 0,0-3-21,0-1-14,4 0-39,3 0-16,0 4-8,5 0-66,2 0-98,3 2-139,-3 8-332</inkml:trace>
  <inkml:trace contextRef="#ctx0" brushRef="#br0" timeOffset="38503.6327">22282 6309 850,'0'0'32,"0"0"-1,0 0 125,0 0-61,0 0-25,-25-63 21,25 54 3,0-1-14,2 5 0,7-2-1,3 4-20,3 3-33,4 0-10,1 6-1,-3 9-4,-4 3-3,-5 4-4,-7 1-4,-1 1-2,-5-1-2,-13-3 1,-1-3-2,0-1 0,2-3 1,4-2 3,2-3 1,5-3 0,5-2 0,1-1 2,0-2 16,0 2 9,4 0 8,16 1-11,12 0-16,10-2-8,8-1-18,4 0-71,-2 0-270</inkml:trace>
  <inkml:trace contextRef="#ctx0" brushRef="#br0" timeOffset="41018.3972">22312 6421 1221,'0'0'84,"0"0"-36,0 0 93,0 0-9,0 0-58,0 0-38,0 3-16,0-3-7,0 0-2,0 0 2,0 0-1,0 0-4,0 0-1,0 0-1,0 0-1,0 0-3,0 0-2,0 0-1,0 0 0,0 0-11,0 0-21,0 0-54,0 0-58,0 0-72,0-7-91,1-5-676</inkml:trace>
  <inkml:trace contextRef="#ctx0" brushRef="#br0" timeOffset="43309.0074">23111 5549 1188,'0'0'97,"0"0"-97,0 0 0,0 0 40,0 0 16,0 0-37,3 68-13,-16-55-6,-1-2-3,3-6-31,1-3 14,6-2 14,1 0 6,3-1 74,0-10-4,3-1-11,8-1-16,-1 4-19,1 0-24,-2 3-13,1 4-47,7 2-83,2 0-167,6 3-591</inkml:trace>
  <inkml:trace contextRef="#ctx0" brushRef="#br0" timeOffset="45478.841">22068 6358 879,'0'0'67,"0"0"-38,0 0 129,0 0-10,0 0-30,0 0-40,0 1-17,0-1-25,0 0-16,0 2-12,0 0-6,0 0-2,0 0-2,0-2-43,0 0-80,0 0-149,3 0-185</inkml:trace>
  <inkml:trace contextRef="#ctx0" brushRef="#br0" timeOffset="47705.2227">23629 5097 744,'0'0'82,"0"0"-63,0 0 98,0 0-10,0 0-39,0 0-21,0 0 12,14-27-7,-12 21 7,-2-3-15,0-3-8,0-4-9,-9-3-21,-7-3-3,-6 2-1,-4 3 3,-2 6 2,1 7-5,0 4 2,2 3-1,3 19 0,4 5-2,6 5-1,9 1-3,3-1 2,9-3-2,16-8 0,9-5 2,7-10-13,3-6-18,4-12-25,-2-16-13,-1-12 17,-2-7 53,-4-6 11,-5-4 10,-5-2 36,-5 0 14,-8 9-20,-5 7-41,-5 14-8,-3 12 13,-1 8 14,-2 7-22,0 2 15,0 0 6,0 24-18,0 18 0,-4 16 11,-1 11-12,0 3-5,0-4-1,0-7 3,0-10-5,5-9-2,0-8-2,8-8-28,10-8-53,5-9-33,1-9-49,5 0-22,1-17-44,-2-8 23,-4-5-30,-6-6 239,-3-3 0,-6 2 161,-2 5-12,-4 8 24,-3 13-2,0 6-34,0 5-31,0 0-27,0 20-33,0 7-36,0 8 10,0 2-8,4-3-1,2-5-3,2-8-8,-3-5 0,2-6-15,-1-10-111,-4 0-90,1-16-218</inkml:trace>
  <inkml:trace contextRef="#ctx0" brushRef="#br0" timeOffset="47897.6717">24173 4816 1293,'0'0'82,"0"0"-72,0 0 67,0 0 26,0 0-49,0 0-51,19-26-3,-19 26-13,0 0-11,-3 2-24,0 3-66,3 1-120,0 4-208</inkml:trace>
  <inkml:trace contextRef="#ctx0" brushRef="#br0" timeOffset="48289.869">24294 5253 1013,'0'0'0,"0"0"0,0 0 119,0 0-23,16-56-33,-12 48 4,1 3-12,-3 2-13,1 3-12,-1 0 8,5 0-36,1 13-2,4 4-5,-5 6 4,-5 1 1,-2-2-3,-17 0-11,-7-2-6,-3-2-13,3-5 20,5-4 11,9-1 1,6-6 2,4 1 39,4-2 40,26 1 3,15 0-44,16-2-34,4 0-5,1 0-100,-8 0-221,-9 0-551</inkml:trace>
  <inkml:trace contextRef="#ctx0" brushRef="#br0" timeOffset="48734.7991">23563 5590 632,'0'0'765,"0"0"-693,0 0 11,102-7 46,-34 7-41,17 0-44,8 6-18,1 3-16,-5 4-10,-8 2-44,-10 2-90,-8-3-233,-10-3-643</inkml:trace>
  <inkml:trace contextRef="#ctx0" brushRef="#br0" timeOffset="49355.1652">23902 6076 1214,'0'0'52,"0"0"-26,0 0 160,0 0-93,0 0-36,4-61-53,-23 48-3,-7 3 2,-2 6-3,-1 4 1,2 1-1,6 15 2,8 5-2,6 0 0,7 0 0,2-3 1,14-5 1,3-3 2,5-3-3,2-5-1,1-2-3,0-2-2,3-14-3,4-6 4,4-3-2,-1-5 5,1-4 1,-6 1 9,-9 0 1,-7 3 7,-7 5 1,-5 9-11,-4 6 1,0 7 1,0 3 0,0 0-9,-4 18 1,-7 13 4,-3 12 10,5 8 2,5-2-8,4-4-8,0-6-1,0-6 0,6-7-8,8-5-56,2-7-55,5-6-69,1-8-106,-1 0-207</inkml:trace>
  <inkml:trace contextRef="#ctx0" brushRef="#br0" timeOffset="49558.5503">24287 6065 788,'0'0'234,"24"-59"-184,-17 37 88,-2 13 45,-2 5-76,-2 4-38,-1 3-19,0 19-44,0 10-4,0 11 1,-6 4 0,-1-1-2,0-2 1,1-3-2,1-7 0,1-8-2,1-8-47,-1-6-56,-1-7-76,0-5-48,-3 0-170</inkml:trace>
  <inkml:trace contextRef="#ctx0" brushRef="#br0" timeOffset="49687.9016">24228 6196 835,'0'0'363,"0"0"-318,0 0 81,90-11 5,-43 11-84,11 6-47,5 5-110,2 0-293</inkml:trace>
  <inkml:trace contextRef="#ctx0" brushRef="#br0" timeOffset="50435.3047">19425 7394 629,'0'0'79,"0"0"-77,0 0 101,0 0 57,0 0-62,0 0 6,37 2 22,-25 1 3,4-1-50,4 0-4,3-1-6,4 1-24,3-1-23,4 0-13,-2-1-9,-2 0-14,-5 0-110,-8 0-136,-8 0-203</inkml:trace>
  <inkml:trace contextRef="#ctx0" brushRef="#br0" timeOffset="50647.866">19452 7536 1281,'0'0'175,"0"0"-174,0 0 120,60 9 11,-37-5-89,0-2-31,4 0-12,3-1-4,0-1-87,-2 0-85,3 0-167,-4 0-584</inkml:trace>
  <inkml:trace contextRef="#ctx0" brushRef="#br0" timeOffset="51426.1005">18626 7006 434,'0'0'987,"0"0"-975,0 0 17,0 0 77,0 0-48,79 27-13,-56 21 25,-1 3-30,-6 0-16,-3-3-15,-3-6-2,-1-8-3,0-5-4,0-10 1,7-9 1,6-10-1,9-1 2,4-24 0,0-7-3,-5-8 0,-10-4 0,-9-1 1,-11-2-1,0 2-1,-13 8-2,-5 12-4,-3 13-6,3 10 2,0 2 5,3 13 3,3 13-2,4 5 1,3 4 4,3 0 0,2-5 1,0-3 0,0-5-2,12-6 1,3-3-12,9-3-35,3-2-69,5-1-80,-1 2-46,-6-1-150,-10 3-256</inkml:trace>
  <inkml:trace contextRef="#ctx0" brushRef="#br0" timeOffset="51585.2302">19074 7383 754,'0'0'383,"0"0"-311,-8 60 157,3-32-67,2 6-56,-2 0-26,-1 3-30,0-2-17,2 0-20,1-4-11,3-2-2,0-6-23,0-4-86,1-7-253,14-9-575</inkml:trace>
  <inkml:trace contextRef="#ctx0" brushRef="#br0" timeOffset="52654.8408">20366 7320 761,'0'0'313,"0"0"-259,-5-57 61,4 50 57,1 4-77,0 3-42,0 0-17,0 10-11,-2 12-6,-1 11 18,1 3-16,-1 6-4,1-2-5,0 0-6,1-3-1,-1-7-5,2-4 0,0-7-1,0-6 0,0-7-9,0-6-28,3 0-4,4-10 15,3-11 19,0-9-4,1-6 6,0-7 2,-2-8 4,-2-5 0,-2-3 2,-1 9 3,-1 10 6,1 13 5,1 14 6,-3 7-17,0 5 17,-2 1-2,4 3-9,6 19-8,0 13 3,4 9 7,-2 4 0,-3-2-7,-2-5 0,0-4-4,2-6-1,0-6 1,1-7-2,3-7 2,-1-6 2,4-3-1,0-2 0,3-2 1,1-15 0,4-8-1,1-7-1,0-8 3,0-8-1,-2-6-3,-1 4 0,-6 6 3,-6 15 1,-4 12 7,-4 12-3,-2 5-9,0 0-2,0 11 2,0 17 2,0 13 5,0 12 7,0 0-7,0 1-4,-4-3-1,-5-6 0,0-4-2,2-7-4,0-5-18,3-8-61,0-6-127,3-6-119,1-4-193</inkml:trace>
  <inkml:trace contextRef="#ctx0" brushRef="#br0" timeOffset="53144.8046">20939 7739 814,'0'0'181,"0"0"-163,0 0 12,0 0 47,0 0-60,0 0-10,0-2 7,0 2-9,0 0-5,0-2 30,0 0 33,0-3-5,0-2 6,0 0 6,1-1-15,1 1-8,0-1 2,-2 3 5,0 0 4,0 3-9,0 1-14,0 1-4,0 0-10,0 8-6,0 12-6,0 6 9,-5 5 0,-1-2-3,-1 0-12,0-4 0,1-1-3,1-6-7,4-5-32,1-3-35,0-6-123,5-2-164,9-2-223</inkml:trace>
  <inkml:trace contextRef="#ctx0" brushRef="#br0" timeOffset="53623.6093">21117 7845 655,'0'0'406,"0"0"-396,0 0 100,0 0 46,6-66-79,-3 51-18,2 3 21,2 4 7,0 3-22,0 2-8,-1 3-20,3 0-14,5 10-14,3 16-4,0 8 4,-2 8-3,-7 1-3,-8-1-3,0-3 0,-7-6-1,-9-5-8,0-6-2,0-9-7,0-5-12,4-7-11,1-1 6,2-4 27,2-11 8,3-2 3,3-1 20,1 2 9,0 2 4,5 5 2,5 4-6,5 5 1,4 0-14,2 3-7,1 10-1,-2 1-7,-1 3-3,-4-1-2,3 1 2,-1-3-2,-1 2-2,2-5-16,-2 0-25,2-2-34,2-7-113,0-2-198,3 0-378</inkml:trace>
  <inkml:trace contextRef="#ctx0" brushRef="#br0" timeOffset="54665.728">21875 7383 468,'0'0'451,"0"0"-423,0 0 70,0 0 87,0 0-66,24-63-30,-23 45-30,-1 1-8,0 2 2,-8 1-28,-11 0-5,-3 3-11,-4 4 4,-4 3-6,2 4-1,2 0-3,5 15 1,6 5-1,5 2 1,7 1-4,3-2 2,2-3-2,16-3 2,8-3 3,8-7-2,5-5-2,4-3-1,1-17-11,-1-10-13,1-6 3,0-8 17,-5-6 4,-1-7 1,-6-5 15,-7-1 3,-10 6-14,-7 13-1,-5 13 0,-3 15 8,0 9-3,0 7-8,0 0-1,-12 25 0,-6 18 6,-2 22 9,2 9-11,6 3-3,2-4-1,6-9 0,4-11 0,2-9 0,17-11-3,11-12-32,5-11-7,2-9-3,-2-1-2,-1-15-2,-5-11 34,-2-6 14,-6-5 1,-3-2 4,-6 5 8,-6 9 3,-4 7 18,-2 11-6,0 7-11,0 0-6,0 10-10,-3 12 1,-5 5 3,3 2-3,4-4 4,1-1-1,0-4-3,0-6 0,7-3-2,1-5-1,1-6-28,1 0-47,1-12-76,-1-9-131,0-4-500</inkml:trace>
  <inkml:trace contextRef="#ctx0" brushRef="#br0" timeOffset="54831.8281">22494 7020 1456,'0'0'12,"0"0"-5,0 0 43,0 0 3,0 0-49,0 0-4,9-9-10,-9 11-64,0 8-127,0 0-146</inkml:trace>
  <inkml:trace contextRef="#ctx0" brushRef="#br0" timeOffset="55107.5651">21965 7616 1377,'0'0'65,"0"0"-3,88 32 124,-27-16-84,10 1-56,5 1-17,4-1-16,-2-5-13,-6-3-10,-10-3-55,-10-6-196,-12 0-470</inkml:trace>
  <inkml:trace contextRef="#ctx0" brushRef="#br0" timeOffset="56038.2225">22085 8198 1015,'0'0'94,"0"0"-36,0 0 143,0 0-69,0 0-60,0 0-7,3-25-15,-11 6-27,-11 1-20,-6 2-3,-6 4-4,-3 6 0,2 5 2,2 1 0,7 7 0,5 9-2,9 4-2,7 1 4,2 0 2,9-2 4,13-3 1,7-6-1,5-3-3,-1-7-1,-2 0-1,0-4 0,-3-11-6,0-8 1,-1-5 5,-3-5 0,-2-4 1,-4-2 4,-2-4 1,-6 0 3,-3 8 5,-2 10-8,-3 11 0,1 10 3,-3 4-4,0 3-4,0 23-3,0 14 1,-7 12 2,-2 2 3,1-2-1,1-1-2,2-5 1,2-5 2,3-9-3,0-8-1,0-7-24,9-8-37,3-8-30,3-1-2,2-7-76,1-9-95,-2-6 3,2-3 192,-1-2 48,2-5 22,1 0 102,-1 2 55,-3 3-17,-2 9-23,-2 2-36,-4 7 22,-3 7-24,-3-1-31,-2 3 10,0 0-14,0 3-10,0 15-22,0 9 3,0 8 22,-2 1-6,-4 1-6,-2-3-9,-1-1-7,-1-3-5,2-3-3,3-8-1,1-3 0,4-7-11,0-3-61,0-3-69,0-3-52,0 0-51,7-9-146</inkml:trace>
  <inkml:trace contextRef="#ctx0" brushRef="#br0" timeOffset="56251.0712">22402 8252 947,'0'0'266,"0"0"-210,0 0 167,0 0-47,0 0-87,0 0-40,17-4-13,-2 4-18,8 0-16,6-3-2,4-1-8,0-1-50,-3-4-115,-3 1-167,-5-2-311</inkml:trace>
  <inkml:trace contextRef="#ctx0" brushRef="#br0" timeOffset="56869.7653">22573 7661 37,'0'0'883,"0"0"-876,0 0 43,5-60 127,3 48-67,0 3-24,-2 2-9,-1 3-26,-3 3-26,0 1 9,-1 0-17,1 0-17,2 5-2,-1 6 1,-2 2 1,-1-2-4,0 2-2,-2-2-10,-9-1 6,2-4 0,4-2 8,3-2 2,2-1 1,0-1 26,5 0 32,18 0-5,13 0-32,8 0-22,3 0-9,-4-6-136,-11-2-218,-12 1-625</inkml:trace>
  <inkml:trace contextRef="#ctx0" brushRef="#br0" timeOffset="58085.6532">18994 6145 984,'0'0'13,"90"-19"-6,-13 11 125,24 3-28,20 0-40,28 5 26,19 0-36,18 6-32,19 13 0,8 8-9,4 8-4,-1 4-5,-9 2-1,-10-1 2,-14-2-4,-13-1 0,-8-2-2,-9-1-3,-1-1 4,-8-3 0,-10-1-8,-12-4-3,-16-3-11,-11-4-18,-9 1 19,-10-4-3,-7-1 11,-3-1-13,1 0 17,1-4-11,0 0 2,-8-2 16,-6-3 0,-11 0-2,-9 0 2,-6-2 0,-8-1 1,-6 3 1,-3-2 0,-5-1-12,-1 0-8,0 0 4,2 0 16,0 1-2,3 1 2,-3-2 0,-2-1 5,-4 0 2,-1 0-1,0 0 3,0 2 4,0-2 8,0 5-1,0 15-19,0 21 0,-2 27 62,-3 27 10,0 14-49,1 12-1,-6 4 3,-3-3-14,-7 0-2,-1-4-1,2-4-5,5-5-3,9-10-1,5-2 0,0-8-10,0-3-39,0-5-69,-1-8-126,-27-11-246</inkml:trace>
  <inkml:trace contextRef="#ctx0" brushRef="#br0" timeOffset="59053.8316">18609 6157 1163,'0'0'102,"0"0"-102,0 0-7,0 0 7,0 0 0,0 0-1,-41 80 1,4-2 10,-3 18 2,1 15-6,2 14 20,8 10 2,4 5-13,6 3-3,8-1-11,6-7-1,4-6-8,1-8 7,-1-10-7,-8-9 5,-2-10 2,0-9 1,-2-9-2,5-12 2,3-9 0,4-8 3,1-11-3,4-5 2,11-7 6,0-5 14,4-5-2,3-2-4,9-5 13,8 3 2,9-1 3,11 5-15,9 2-12,16 5 12,14 1 5,21 2-5,19 0 5,23 3-3,24 1 4,20 4-1,18 1-6,17 3 1,13 1-4,9-1-14,7 1 2,2-4-3,0 0 1,-4-2-1,-8 1 0,-11-4 1,-17-1 5,-22 0-6,-23-4 0,-20-4 1,-21-4-1,-26-3-1,-21-8-20,-24-2-21,-22 0-3,-20 0-11,-20 0 3,-12 0 2,-7 0-166,-29 0-156,-16 0-289</inkml:trace>
  <inkml:trace contextRef="#ctx0" brushRef="#br0" timeOffset="60013.9502">20122 9463 853,'0'0'188,"0"0"-104,0 0 34,0 0 30,0 0-85,0 0-35,-13 72 57,5-14-41,-1-1-21,-4-3-17,1-6-6,1-5 0,4-9 0,1-6-2,3-10-18,3-9-50,0-9-23,0 0-12,7-20 38,5-13-11,2-8 30,-1-8 48,-1-5 1,-4-7 13,-2-2 11,-3 3 24,1 7 5,1 16 7,0 11 17,-1 14-25,-1 7 18,0 5-44,6 20-12,6 17-14,-1 15 11,0 5-3,-7 1-6,-5-7 6,0-6-7,3-9 0,1-10-1,3-8 0,5-8-1,8-10 2,4 0 1,4-20-3,-1-9-2,-1-8 2,-2-4 1,-5-7 0,-3-1 5,-2 2-4,-7 8 13,-2 14 9,-4 14 8,-3 5-12,0 6-2,0 10-17,0 20 1,0 15-2,-3 10 8,-4 3-5,0-3 0,-1-1-3,-2-1-1,3-2-9,-1 0-92,5-6-168,3-10-138</inkml:trace>
  <inkml:trace contextRef="#ctx0" brushRef="#br0" timeOffset="60271.7774">20497 10010 655,'0'0'774,"0"0"-774,0 0 0,9 70 112,-9-31-34,-2 3-38,-10-2-9,-2-1-25,2-8-6,1-4-2,4-5-38,4-8-94,3-7-109,0-7-183</inkml:trace>
  <inkml:trace contextRef="#ctx0" brushRef="#br0" timeOffset="60674.1844">20672 10191 900,'0'0'202,"0"0"-198,0 0 93,0 0 102,48-59-112,-38 56-33,1 0 4,1 3 3,0 5-35,0 15-4,-2 7-1,-4 6-4,-6 1-11,0 1-6,-16-2-1,-6-3-11,-1-5-15,-2-5-24,3-7-27,3-5-6,7-7 39,5-1 42,6-3 3,1-7 56,0-2 41,9 4-22,7 1-10,2 5-29,2 2-14,3 0-15,-1 2-2,-1 9-5,-3 0 0,-2 3-4,-2-1-22,-2 0-59,3-2-105,-1-1-76,1-4-159</inkml:trace>
  <inkml:trace contextRef="#ctx0" brushRef="#br0" timeOffset="60898.9246">21126 9877 1191,'0'0'291,"0"0"-290,0 0 8,0 0 67,77-7-54,-55 7-22,-3 2-29,-5 3-137,-5 2-224,-4 0-352</inkml:trace>
  <inkml:trace contextRef="#ctx0" brushRef="#br0" timeOffset="61032.9096">21096 10022 773,'0'0'316,"0"0"-307,0 0 30,64 3 17,-32-1-56,-2 0-309</inkml:trace>
  <inkml:trace contextRef="#ctx0" brushRef="#br0" timeOffset="61605.6459">21514 9800 150,'0'0'1225,"0"0"-1196,0 0-26,0 0 25,0 81 108,0-40-54,0-1-39,0-3 8,0-3-39,0-3-8,0-4-3,0-2-1,0-5-54,0-6-126,0-7-145,6-7-235</inkml:trace>
  <inkml:trace contextRef="#ctx0" brushRef="#br0" timeOffset="61814.5406">21542 9802 826,'0'0'322,"0"0"-265,0 0 79,0 0-12,62 31-60,-35 13 17,-2 6-16,-2 2-15,-4-4-22,-5-3-11,-1-6-15,-2-7-2,0-8-1,5-6-54,2-9-81,6-9-146,0 0-213</inkml:trace>
  <inkml:trace contextRef="#ctx0" brushRef="#br0" timeOffset="62025.4404">21881 9725 886,'0'0'368,"0"0"-318,0 0 94,0 0-1,0 0-88,0 0-48,7 47 28,-7 10 14,-3 7-28,-12-2-11,-1-4-6,-4-4-4,1-6-2,3-5-59,5-8-131,7-7-199,4-8-605</inkml:trace>
  <inkml:trace contextRef="#ctx0" brushRef="#br0" timeOffset="62615.1004">21960 10314 520,'0'0'371,"0"0"-316,0 0 111,0 0 21,0 0-33,0 0-65,1-44-3,-1 44-9,0-1-18,0 1-30,0 0 11,2 0-24,-2 7-11,0 13-2,0 11 7,0 6 9,0 3-6,0-1 1,-5-4-14,-1-3 5,2-7-4,-1-3-1,1-7-1,1-6-9,0-4-44,2-5-71,1-1-177,0-15-383</inkml:trace>
  <inkml:trace contextRef="#ctx0" brushRef="#br0" timeOffset="63499.6882">22603 10039 1090,'0'0'99,"0"0"-98,36-59 69,-34 39 115,-2 0-102,-4 0-39,-15 4-16,-7 3-18,-5 4-10,-5 8 0,0 1-3,2 10 0,5 12-3,5 5 6,6 1-1,7 0 0,6-5 0,5-3-1,0-5 1,14-2-2,6-4 3,6-3-3,5-6 2,3 0 1,3-10-1,0-10 0,2-8 1,-1-5 1,-2-7 0,-6-5 3,-3-8 2,-7-3-4,-8-4 5,-7-5-3,-5 5 13,0 10-9,-3 14 1,-3 20-3,3 11 5,0 5-3,-1 11-8,-3 24 0,-2 19 3,2 14 24,0 9 0,2 1-7,-1-7-5,-2-3-1,1-8-12,2-9-2,5-6-1,4-7-44,17-8-89,10-7-131,4-11-247</inkml:trace>
  <inkml:trace contextRef="#ctx0" brushRef="#br0" timeOffset="63979.8068">23192 9820 528,'0'0'716,"0"0"-716,0 0 0,0 0 31,0 0 5,-66 1-13,30 49 9,6 6-22,7 1 0,11-4 4,11-8-1,1-8-4,14-8 0,10-10 0,8-8 11,5-8 7,5-3-14,2-16-7,0-13-3,0-9-3,-3-6-4,-4-8 4,-8-8-21,-9-9 2,-16-8-8,-4-4-13,-12 4-6,-15 13 37,-3 16 6,0 20 4,3 18-1,3 10 2,4 8 22,6 22 19,6 16 20,6 11-5,2 10 15,0 5-10,3 6-5,-2 0-25,-1-2-14,-4-3-13,-9-8 6,-1-4-6,3-9-5,1-7-1,3-6-5,5-6-45,2-5-107,0-9-156,0-9-263</inkml:trace>
  <inkml:trace contextRef="#ctx0" brushRef="#br0" timeOffset="64309.5732">23380 10385 906,'0'0'352,"0"0"-338,0 0 58,0 0 93,0 0-109,0 0-56,52-13-5,-51 35 1,-1 1-9,0 1-21,-11 0 15,0-4 1,0-5-1,5-5 11,5-5 7,1-1 1,5-4 11,15 0 22,6 0 5,4 0-4,-2-8-15,-1-2-19,-3 0-11,0 0-87,-3 0-203,-4 2-294</inkml:trace>
  <inkml:trace contextRef="#ctx0" brushRef="#br0" timeOffset="64508.56">23685 10356 1367,'0'0'182,"0"0"-177,0 0 88,0 0 32,0 0-96,0 0-27,10 40 2,-19-10 2,0 1-6,3-1 0,0-2-1,-1-2-71,-2-2-133,-4-3-160,-1-4-519</inkml:trace>
  <inkml:trace contextRef="#ctx0" brushRef="#br0" timeOffset="64902.7664">22350 10675 1253,'0'0'174,"111"4"-139,-28 10 92,12 2 5,10 3-75,6 1-30,8 0-12,-3 0-15,-7 0-4,-11-3-65,-16-4-152,-17-2-287</inkml:trace>
  <inkml:trace contextRef="#ctx0" brushRef="#br0" timeOffset="65742.2313">22458 11415 1034,'0'0'104,"0"0"-91,10-65 111,-6 34 45,-4-3-79,0-1-41,0 2-17,-14 7-7,-5 7-3,-6 11-14,-2 8-8,-2 8-2,-1 22-3,6 8-2,6 0 4,9 0 0,9-4-1,0-10 4,9-2-6,12-9-7,10-10-6,8-3-7,4-11-29,3-18-27,-1-7-54,-5-9 75,-5-4 37,-5 1 24,-7-4 23,-7-1 16,-7 2 13,-8 4 9,-1 12-4,0 13-21,-10 17 2,-8 6-30,-5 28-8,-2 16-1,1 16 1,5 7 2,8 3 4,8-4-5,3-9-1,9-9 0,12-12-10,8-9-54,4-11-30,1-9 6,0-8 11,-1 0 37,-5-14 40,-5-6 8,-3-4 26,-9 4 39,-5 4-11,-2 7 34,-4 5-34,0 4-10,0 0-41,0 4-11,0 11 3,0 4 1,0 1 3,0-2-3,0-3-4,4-2-4,3-4-32,2-8-105,-2-1-146,0-3-369</inkml:trace>
  <inkml:trace contextRef="#ctx0" brushRef="#br0" timeOffset="65931.9893">22897 11125 1273,'0'0'46,"0"0"-39,0 0 126,0 0-65,0 0-68,0 0-2,4-7 1,-6 12-3,1 1-27,1 3-106,0 2-94,8 5-344</inkml:trace>
  <inkml:trace contextRef="#ctx0" brushRef="#br0" timeOffset="66289.4682">22967 11553 994,'0'0'216,"0"0"-207,0 0 50,0 0 111,0 0-115,0 0-35,29-60-5,-17 46 18,4 4-2,-1 6 16,-2 3-11,-1 1-22,-4 8-14,-2 12-7,-6 7 6,0 4-1,-20 0-28,-6-3-4,-2-4-1,3-3 6,6-4 14,7-5 14,8-5 1,4-4 0,0-3 4,7 1 6,11-1 22,9 0-4,3-2-4,6-8-23,2-1-1,2 1-65,-1 0-149,-5 2-257</inkml:trace>
  <inkml:trace contextRef="#ctx0" brushRef="#br0" timeOffset="67669.4961">19756 8919 729,'0'0'155,"0"0"-131,0 0 5,0 0 21,0 0-17,-29 107 102,14-17-45,0 21-21,1 22-28,3 10-2,-5 7-10,-5 4 2,-7-2-18,-6-2-6,-4-4-6,-1-14 1,1-16-2,6-18 0,7-25-4,10-19-1,8-20-40,6-18-31,1-15-9,5-7-29,12-28-6,6-18-227</inkml:trace>
  <inkml:trace contextRef="#ctx0" brushRef="#br0" timeOffset="68735.0442">19660 8933 532,'0'0'7,"0"0"-2,0 0 46,0 0 23,0 0-29,0 0-12,0-51 3,0 48 0,0-1-13,0 0 16,0-1 25,5 1-16,10 0-29,13 2-15,15 2 11,11 0 51,11 0-10,6 1-14,3 3-18,10 1-13,7-3-4,6 0-1,11-2-6,3 1-1,11 1 0,15 4 1,19 3 0,19 1-4,16 4-25,9 0-43,1 0 16,-1-1 3,-8-1 46,-4-2 4,-5-3 3,-11 1-1,-9 0 1,-10 3 2,-12 1 1,-10 3-3,-10 0-1,-14 3-2,-12-1 3,-14-3 0,-17-1 0,-11-2 0,-12-3 0,-5 0 0,-6-3 1,-3 1 0,-1 1-1,1-1 0,0-1-3,2 1-35,5-3 28,0 2 10,1-1 0,-1 0 2,-3-3 3,-6 3 18,-2 0-16,-2 0-6,-5 0 2,-5-2-3,-4 1 0,-2-2 1,-1-1-1,3 4 0,6 0 0,1 1 0,6 4 0,2 0 0,0 4 2,-3 4-2,-4 4 3,-2 6 8,-8 10 11,-3 16 1,-2 19-11,-7 20 7,-9 23 17,-4 19-6,-1 16-18,-2 20 3,-5 4-8,-7-2-5,-6-10-2,-9-15 2,-2-14 1,3-7-3,4-7 4,9-10-4,13-4 2,9-12-2,8-11-2,5-7 2,1-6 0,0-8 1,0-12-1,-1-9 0,-4-11-2,0-9 1,-5-8-26,-7-9-42,-7-3 20,-7 0-64,-7-4-261</inkml:trace>
  <inkml:trace contextRef="#ctx0" brushRef="#br0" timeOffset="69846.2249">19255 10519 882,'0'0'86,"0"0"-77,3 85-2,-3-24 88,0 11-30,0 8-2,0 7-6,-3 2-27,1 2-13,2-4-9,0-7-6,0-8-1,5-10 0,6-10 1,3-10-2,-1-13 1,-4-10-1,-4-11 0,-1-4 0,-3-3 3,1-1 1,0 0 7,5 0 10,13 0-4,17 5 5,27 4-5,24 3-1,17 5 6,14 2-5,6 4-4,11-2-4,17 2 0,24-2 11,30-2-2,21 0 3,19 0 4,7 2 3,0 4-8,-7 2 15,-12 2 7,-14 0 1,-26 1-38,-22 0-3,-22 1-3,-20 0 1,-13-3 0,-16-7-1,-18-3 1,-21-7-5,-13-3-4,-15-5 3,-8-3-3,-9 0 4,-8 0 5,-2-4 0,-1-1-6,-3 1-1,-1 1-3,0 1-8,1 0 0,-1 2 5,1-4 6,5 3 1,2 1 3,6 0-1,5 1 0,5 10 1,3 3 2,2-1 1,1 2 0,-3-5 0,-2-1 1,-1-2 0,-2-2-1,-5 1 0,-4-4 1,-9-1-1,-7-1-1,0 0-46,0 0-46,-3 0-59,-10-9-50,-3-7-262</inkml:trace>
  <inkml:trace contextRef="#ctx0" brushRef="#br0" timeOffset="77997.1803">13014 8211 19,'0'0'198,"0"0"-198</inkml:trace>
  <inkml:trace contextRef="#ctx0" brushRef="#br0" timeOffset="81202.9915">10724 7298 768,'0'0'7,"0"0"2,0 0-6,0 0 28,0 0 57,-7 93 30,7-25-33,0 13-40,0 11-24,0 15-13,-7 9 18,-4 13-15,0 3-6,4-6-4,7-8-1,0-16-1,0-13-4,0-14 4,1-15-1,0-11-3,-1-16 0,2-12-17,-1-9-13,1-12-31,0-4-32,2-19-84,1-15-168</inkml:trace>
  <inkml:trace contextRef="#ctx0" brushRef="#br0" timeOffset="82411.2961">10717 7240 664,'0'0'15,"86"-13"7,-24 6 69,9 0 13,15-2-17,13 0-35,15-3-27,16 0-10,13 2-5,13 0-5,14 3 5,8 3 2,8 3-9,-3 1-1,-3 0-2,-6 0 2,-8 0-2,-6 0 0,-6 0-6,-4 0 0,-4 0 1,-7 0-29,-7-4-8,-5-1-22,-10 2-6,-13 2 42,-13 1 25,-15 0-36,-11 0-22,-7 0 24,-4 1 13,-1 4-13,1-1-49,-4 0 20,-2-2 37,-7-2 29,-5 0 0,-2 0 25,-2 0-4,-2 0-21,-5 0 1,-4-3-1,-5 1 3,-1-2-1,-3 0 2,-1-3 45,-2-1 2,0 0-16,0-2 10,-4 3-9,0 1-2,-3 3-27,-1 2 6,-1 1 21,0 0-10,0 0 4,-1 21-20,-6 21 44,0 29 65,3 30-19,4 26 4,0 26-54,0 8-5,0 5-20,0-2-5,-8-11-1,-7-10-12,-2-12 4,-2-11-3,0-13-2,5-9-1,6-13-3,5-13 0,3-12 0,0-15-2,0-14 2,0-13-1,2-9 1,-2-6 0,0-3 1,0 0-1,0 0-1,0-7-10,-2-3-4,-3 0 6,-2 3-1,-4-1-7,-2 3 5,-7-2 3,-7 1 9,-9 4 0,-11-1-3,-19 3 4,-14 0-1,-22 0 0,-23 3-3,-28 2 3,-29 2 0,-34 3 2,-26 3-4,-23 5-26,-18 2-53,-4 0 0,1-4-39,11-9-55,21-7 27,27-4 136,32-15 12,33-4 111,32 0-26,32 3-85,25 2-96,26 4-42,22 0-28,14 1 166,11 2 49,0 4 26,0 3-36,0 4-21,0 0-18,0 2-33,0 10 26,-1 2-9,-8-2-90,-1 1-266</inkml:trace>
  <inkml:trace contextRef="#ctx0" brushRef="#br0" timeOffset="84444.0728">10683 13568 375,'0'0'23,"0"0"-23,0 0-11,0 0 11,0 0 21,0 0 14,32-6-20,-25 6 2,0 0 11,1 0 11,-1 0 16,0 0-9,0 0-15,3 0-10,0 1-10,2-1-5,8 2 0,8 1 2,10-3-1,14 0 6,10 0-3,9 0-8,9 0-2,5-3 0,7-4 3,6 2-2,4-2 8,8 1 31,7 1 21,0 2-28,3 1-22,-1-2-6,-4 1-2,-1 1-1,-7-2-1,-7 1 0,-6 2 1,-8-2 1,-4 3 0,-7 0-3,-4 0 1,-3 0-1,-1 3 1,-4 3 2,0 1 6,-3 1 18,-5 1-10,-2 1-15,-6-2-2,-4-1-1,-6 0 1,-3-5 0,-3 0 1,-3-2-1,-1 3 0,2-3 0,3 1 0,2 2 0,0-3 0,2 4 0,-3 0-1,1-1 0,-2 1 1,-5-3 2,-2 2-2,-5-3 1,-1 2 7,1 1-6,4 2-2,2-1 1,1 1-1,0-1 0,3 0 0,-2 1 1,-1 0-1,-2-2 1,-1 1 3,-3-1 14,2 2-8,0 0 1,0-1-6,-1 1-3,-3-2-2,-1 3 0,-4-2 1,-1-2 2,-6 1-5,-2-1 2,-3-2 0,-2 0 2,0 0-1,0 0 2,0 0 2,0 0-5,0 0 1,0 0-2,0 0-1,0 0-15,0 0-34,0 0-45,-7 0-69,-5-7-2,-3-5-150</inkml:trace>
  <inkml:trace contextRef="#ctx0" brushRef="#br0" timeOffset="87768.6026">15232 12987 896,'0'0'24,"-98"86"9,32-32-24,-5-1-8,-2-5 0,3-2-1,10-6 0,12-7-166,13-10-234</inkml:trace>
  <inkml:trace contextRef="#ctx0" brushRef="#br0" timeOffset="87936.4074">14984 13287 1217,'0'0'0,"0"0"-80,-82 65-139,32-33 72,-5 1 106,4-5-138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23T09:34:38.4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7745 4231 851,'0'0'102,"0"0"-97,0 0 92,0 0 50,73 5-46,-50-3-15,4 0-17,2-2-17,1 2 0,-2-2 0,-3 0-7,-6 0-9,-3 2-15,-6-2-9,-6 0-9,1 0 2,-4 0-5,-1 1 3,0-1-2,0 0 1,0 0-2,0 0 0,0 0-7,0 0-32,0 0-24,0 0-28,0-3-55,0-5-112,0 1-169</inkml:trace>
  <inkml:trace contextRef="#ctx0" brushRef="#br0" timeOffset="1249.4485">12681 4200 760,'0'0'452,"0"0"-438,0 0 64,0 0 104,70-10-75,-45 9-28,1-2-29,-2 3-18,-1 0-12,-2 0-4,2 0-2,1 0-8,0 0-3,4-2-2,0 2 0,-1-2-1,-3 1 1,-2 1-1,1-1 0,-5 1-2,-2 0-1,-2 0-20,-2 0-37,0 0-75,3 0-12,2 0-114,1 0-208</inkml:trace>
  <inkml:trace contextRef="#ctx0" brushRef="#br0" timeOffset="1806.0007">14188 4174 625,'0'0'119,"0"0"18,0 0 58,0 0-45,0 0-35,0 0-8,31 1-35,-18 0-1,2-1-10,4 1-3,7-1-16,3 0-13,4 0-5,0 0-7,0 0-5,-1 0-7,-3 0 1,-3-1 0,-5-1 2,-5 0-4,-7 2 0,-3 0-1,-5 0 1,-1 0-4,0 0-1,0 0 1,0 0 1,0 0 0,0 0 0,0 0-1,0 0 0,0 0 0,0 0-1,0 0-2,0 0-9,0 0-14,0 0-6,0 0-31,1-3-52,7-1-101,3 0-107,1-1-227</inkml:trace>
  <inkml:trace contextRef="#ctx0" brushRef="#br0" timeOffset="3428.3183">18540 4257 522,'0'0'34,"0"0"-34,0 0 27,0 0 0,0 0-27,0 0-29,0 0 20,0 0 2,0 0 1,0 0 1,0 0 0,0 0-10,8 0-89</inkml:trace>
  <inkml:trace contextRef="#ctx0" brushRef="#br0" timeOffset="3900.6925">19763 4202 532,'0'0'367,"0"0"-345,0 0 48,0 0 85,0 0-75,0 0-60,0-1 3,0 1 10,0-1-18,0 1-13,0 0-1,0 0-1,0 0 0,0 0 0,0 0 0,0 0 0,0 0 0,0 0-4,3 0-26,2 0-67,0 0-105,-2-4-230</inkml:trace>
  <inkml:trace contextRef="#ctx0" brushRef="#br0" timeOffset="6075.3139">6853 5118 863,'0'0'561,"0"0"-536,0 0 9,0 0 88,0 0-79,0 0 41,0 0-63,0 0-6,8 0-8,2 0-3,0 0 0,0 0-1,-2 0 3,1 0-5,-1 0 0,3-3-1,3 0 0,0-1-39,4-3-123,-2-3-253</inkml:trace>
  <inkml:trace contextRef="#ctx0" brushRef="#br0" timeOffset="9225.7306">12940 1164 315,'0'0'12,"0"0"40,0 0 30,0 0-40,0 0-6,0 0-8,0 0 27,-14 2 4,14-2-23,0 0 23,0 0-2,0 0-26,0 0-5,0 0 2,0 1-1,0 1-6,1-2-6,1 1 7,0 1-3,1-2-3,1 0-7,1 1-2,4-1-7,2 0-3,1 0-122,3 0-270</inkml:trace>
  <inkml:trace contextRef="#ctx0" brushRef="#br0" timeOffset="11562.3659">12904 1173 563,'0'0'67,"0"0"-11,0 0 71,0 0-8,0 0-14,0 0-2,-5-9-18,14 8-22,12-1-25,11-2 15,11 2 20,14 0-28,8-2-13,7 3 8,4-3-20,2 2 3,-5 0-2,-7 0-3,-12 0-3,-12 1 1,-13 1-13,-13 0 2,-7 0-5,-7 0 0,-2 0-1,0 0 0,0 0 0,0 0-3,0 0 2,0 0 0,0 0-1,0 0 3,0 0 0,0 0 2,0 0-2,0 0 0,0 0 0,0 0 1,0 0-1,0 0-4,0 0-1,0 0 2,0-3-5,4-6 4,3-4-12,6-6-14,5-5 23,2-3 6,2 1-1,-2 0 0,-3 5 4,-5 4 1,-3 4 11,-5 6 7,-1 2-7,-1 3-2,-1-1-4,-1 3-2,1 0-6,2 0-5,0 14-6,4 9 7,2 5 4,0 6 0,1 1 1,-1-3-1,-1-4 0,2-4 0,-1-9 0,-1-2 0,0-3 0,2-6 0,-1 0-2,2-4 4,3 0-4,1-6 0,2-9-5,-1-3-3,1-6-1,0-5 3,0-4 4,-2-1 4,0 4 0,1 5 0,-2 7 1,-1 7 1,-5 3-2,-2 7 0,-4 1-2,1 0-1,6 12-10,2 9 9,0 3 3,1 4 0,-3-1 0,1-1 1,0-4 0,-3-6-2,3-3 2,1-4 2,3-4-2,3-2-2,4-3 1,6 0 1,4 0-3,7 0 3,7-6 5,8-1-4,8-1 3,7 0 5,1 0 5,1-1-2,-2 3 1,-2-1-4,-4 3-6,-7 2-1,-10 0-2,-11 2 0,-11 0-2,-10 0 3,-6 0-2,-5 0 1,-2 0-2,0 0 1,0 0 1,0 0-1,0 0-2,0 0 1,0 0 0,0 0-1,0 0 1,0 0-4,0 0 4,0 0-2,0 0-1,0 0 0,0 0 1,0 0 2,0 0 1,0 0 0,0 0 1,0 0 0,0 0 0,0 0 1,0 0-1,0 0 0,0 0-1,0 0 0,0 0-3,0 15-2,0 12 6,0 8 0,0 7 1,5 5 1,0 0 0,3 0 1,-5-3 8,1-6 2,-2-6-11,-1-6 1,1-7-2,0-5 0,0-7 0,-1-4 0,-1-2-1,0-1 0,0 0 2,0 0 5,0 0 0,0 0-6,-5 0-1,-7 0-5,-8 0 1,-7 0 3,-9 0-1,-4 0 1,-3 5 0,0 5 0,7 1 1,9-1-3,10-2 3,9 0-2,8-4-1,0 4 1,13-1 2,13 3 13,7 1 11,4 4 0,2-1-6,-3 1-2,-6 1-11,-5 2 3,-9 0-7,-5 2-1,-7 6-2,-4 3 2,-4 6-5,-12 6 5,-2-1-9,-1 5 6,1-3 3,3-2 0,2-1 0,5 0 1,3-3 1,5-3 0,0-3 17,0-2 4,11-1-8,1-3 3,-1 1-7,0-3-1,-1 1-6,-3-1-3,0 0-1,-5-3-1,-1-2-20,0-3-37,-1-3-57,2-7-36,-2-4-378</inkml:trace>
  <inkml:trace contextRef="#ctx0" brushRef="#br0" timeOffset="13527.3277">14977 1019 442,'0'0'312,"0"0"-191,0 0-7,0 0 24,82 0-21,-40 7-9,7-1-21,7-3-39,6 1-22,5-4-7,3 0-3,4 0-8,-1 0-5,-7-2 1,-9-3-4,-9 2 1,-4-1 0,-5 3 0,-10 0 0,-10 1 0,-11 0-2,-5 0 1,-3 0-2,0 0-5,0 0 4,0 0-1,0 0 3,0 0 1,0 0 1,0 0-1,0 0 1,0 0-1,0 0 1,0 0-1,0 0 0,0-1-3,0 1 1,0 0 2,0-3 0,0-1 1,1-3-1,1-2-1,1-5-2,2-3 1,1-3-5,1-1-2,4-1 5,-1 0 4,1 5 1,0 2 3,-3 4-4,-3 6 2,-1 4 2,-2 1-2,5 8-2,2 18-15,2 11 14,0 10 0,-1 1-1,-2 0 2,2-6 2,-1-7 2,2-5-3,-1-9 1,-2-8-2,0-4 1,-2-5 0,1-4 2,0 0 1,3-9-3,4-11-1,3-8-6,-1-6 3,2-3 2,0-1-1,3 2 2,-3 6 0,0 10 0,-2 9 0,1 5-3,2 4 2,0 2-4,4 0 2,1 12 1,-2 3 2,0 1-2,-2-3-4,-1 0 6,3-3 0,7-3 1,8-2 3,4-4-4,4-1 3,1 0-3,-1-4 3,-1-5 7,-1-2-1,-2 0 5,-3 2-8,-4 2-4,-1 1 1,-3 2-3,-1 1 0,-4 1-1,-5 2 1,-10 0-5,-3 0-3,-5 0 6,-2 0-3,0 0 0,0 0-1,0 0 1,0 0 4,0 0 0,0 0-1,0 0 2,0 0 0,0 0 0,0 0 0,0 0 0,0 0-1,0 0-1,0 0 0,0 0 3,0 0-2,0 0 1,0 4-2,0 10 2,0 10 1,0 9 0,-2 12 3,-1 7 6,0 1 1,3 2 0,0-6 0,0-2-4,1-4-1,4-8-3,-1-4-1,-2-6-1,0-3-1,1-6 1,-3-4-2,2-4 3,-1-4-1,-1-3-1,0 0 0,0-1 0,0 0 4,0 0 0,0 0-2,0 0-1,-1 0-1,-12 0-2,-8 0 2,-11 0 2,-8 2-2,-8 3 0,-4 3 0,0 0 0,7 3 0,8 0 0,11 1-2,10-1 2,9-1 0,7-1-5,0 2 5,23 1 6,8 2 5,6 1 16,4 0 17,0 1-7,-7-1-18,-2 0-6,-5 0-8,-5 0-4,-8 1-1,-6 1 0,-6 3-1,-2 2-3,-1 5-4,-14 2 2,-8 1 1,-1 3-4,-3 2 2,2 1-1,5 2-39,9-2 47,7 3 4,4-1-1,2 0 17,11-1 6,0-2 12,-1 0-16,-3-2 7,-2-1-14,0 1-11,-5 0 9,-2-1-4,0-3-8,0-2 1,-11-7 2,-1-6-4,-2-7-39,-3-7-132,-7-7-297</inkml:trace>
  <inkml:trace contextRef="#ctx0" brushRef="#br0" timeOffset="15341.3666">12869 1166 694,'0'0'78,"0"0"36,0 0 32,0 0-58,0 0-38,0 0 8,53 60 17,-44-18-12,-2 5-21,-3 6 10,-3 2-11,-1-1-11,2 0 0,-2-1-5,4-5-9,0-6-9,1-5-7,0-10 1,-1-5-1,1-9 0,-2-4 0,1-5 0,-2-3 0,-2-1 1,1 0-1,-1 0-4,0 0-8,0 0 0,1-2-1,-1-1-3,0 0-8,0 2 6,0-1-1,0-2-40,-1 2-27,-8-1 34,-5 2-10,-5 1-5,-6 0 18,-4 0-38,-5 0 59,-1 4 17,4-1 11,6 1 1,10 0 15,7-3 36,8 0 15,0-1 25,6 0-9,20 0-4,18 2-35,18-2-1,14 0-14,-1 0-4,-5 0 6,-8 0-6,-10 0-18,-8 0-6,-8 2-2,-13 3-43,-14 5-109,-9 3-147,-18 2-226</inkml:trace>
  <inkml:trace contextRef="#ctx0" brushRef="#br0" timeOffset="16489.5514">12902 1966 1088,'0'0'0,"0"0"1,0 0 27,79-2 39,-51 2-17,1 0-31,-2 0-4,-8 3-2,-6-2-10,-6 1-1,-4-2-2,-3 0-1,0 0-24,0 0-13,0 2 1,-5-2 7,-3 3 24,-2-1 6,0-2 3,1 1 2,3 0 7,3 0 15,1 2 10,1 7-7,0 4 21,1 9 5,-2 7-5,2 9-11,0 3-9,0 2-16,0 0-11,0-2 12,0-3-8,2-5-7,2-2-1,3-5 2,-2-6-1,0-3-1,-1-6 0,-2-4-1,-1-4 1,-1-3-2,1-1-8,0 0-1,3 0 5,2-3-3,6-6 3,9-2-7,4 1 9,9-1-1,3 2 5,5 2-2,6 1 4,6 1-4,4 2 4,8 1-2,6 2 0,7 0 2,0 0-2,1 0 1,-1 4-2,2-1 1,2-1-5,1-2 5,0 0 0,-4 0 0,-1 0 0,-2 0 2,-1 0 0,1 0 0,-3 0 2,-2 0-4,-4 0-1,-4-1-1,-3 0 0,-2 1 2,-2 0 0,1 0 0,-2 0 0,1 0 1,-2 0-1,0 0 0,3 0 1,-1 0 1,5 4-1,-3 1 4,-3 0-4,-5-1 3,-2 4-1,-2-1-2,-1-1 1,0-1-2,0 0 0,0-1 0,1 0 0,-1 1 2,0-1-2,3 0 0,0-1 1,2 0 2,-3-1-3,-2 0 0,0-2 3,0 0-1,-1 0 3,-5 0 1,-5 0 5,-2 0-8,-4 0 2,-1 0 0,0 0-5,-6 0 1,-5 3 1,-2-1 5,-6 0-7,-3-2 1,-4 0 2,0 0-3,0 0 0,-2 0-1,0 0-3,0 0-7,0 0-8,0 0 11,0 0 0,0 2 2,0-2 1,0 1 4,0-1-12,0 0-6,0 0-7,0 0-43,0-4-55,0-8-253</inkml:trace>
  <inkml:trace contextRef="#ctx0" brushRef="#br0" timeOffset="17413.9556">13944 1607 1298,'0'0'20,"0"0"-20,0 0 87,0 0-28,0 0-15,4 57 20,-1-30-18,-1-4-31,-1-2-7,-1-4-4,0 0 2,0-7-6,0-3-2,0-4-1,1-2-58,2-1-36,0 0-50,4-8 0,3-7-107,4-3-29,1-3-6</inkml:trace>
  <inkml:trace contextRef="#ctx0" brushRef="#br0" timeOffset="17504.8963">14076 1601 461,'0'0'203,"0"0"-157,0 0-15,0 0-31,0 0-19,0 0-136,-2-47-144</inkml:trace>
  <inkml:trace contextRef="#ctx0" brushRef="#br0" timeOffset="18366.757">15896 1584 642,'0'0'129,"0"0"-128,0 0 81,0 0 59,0 0-32,0 0-29,-14-4 5,14 2 17,7-2-26,7 2-41,3 1-21,3 1-1,0 0 1,-4 3-10,-4 8-2,-4 2-2,-4 3-5,-4 3 4,0 2-3,-17 1-9,-8-3-1,-6 0 2,0-3 5,2-1 3,6-6 4,6-1 0,7-5 0,8-2 1,2-1 7,0 0 50,2 0 21,21 0-20,25 0-32,33 0-27,30 0-95,20 0-318</inkml:trace>
  <inkml:trace contextRef="#ctx0" brushRef="#br0" timeOffset="28955.9434">19274 1363 634,'0'0'29,"0"0"-19,0 0 2,-12-56 122,8 44 20,1 1-16,1 0-21,1 2 5,1 3-26,0 2-29,0 3-2,0-1-22,0 2-10,0 0-14,0 4-14,0 19-5,-4 12 0,0 12 16,0 7-5,1 1 17,3 1-9,0 1-4,0-3 0,0-5-4,0-4-8,0-5 2,0-7-4,0-5-1,0-7 0,0-9-2,-2-4-4,0-4-29,1-2-32,-1-2-51,-3 0-19,-3 0-109,-2 0-218</inkml:trace>
  <inkml:trace contextRef="#ctx0" brushRef="#br0" timeOffset="29354.4341">18861 1981 249,'0'0'670,"0"0"-670,0 0 0,0 0 61,0 0-13,0 0-36,-2 0-8,2 0 14,0 0 36,0-1 21,0 0 35,13 0 18,20-4-68,21-1-30,22-1 4,16-2 16,7-1-5,-4 1-9,-8 2-6,-9 1-17,-10-1-12,-10 4 1,-10 0-4,-14 1-12,-14 2-61,-10 0-41,-10 0-111,0 0-78,-20 8-104</inkml:trace>
  <inkml:trace contextRef="#ctx0" brushRef="#br0" timeOffset="30486.0019">19481 1925 347,'0'0'122,"0"0"-56,0 0 78,0 0-56,0 0-9,0 0-34,6-4 32,-6 2 14,0 0 12,0 0-13,0 1-17,0 0-1,0-1-21,-2-2-26,-4-2-12,-4-1-8,-6 1-5,-5 2 0,-6 1 3,-6 3-2,-4 0 0,-5 0 2,-7 7 4,-1 14-3,-5 6 2,-4 7 1,-2 8 0,2 3 3,8 0-5,9-3 5,16-1 5,13-4-3,13-6 2,4 0-4,23-8 12,14-1-9,13-6 5,8-4 0,4-7 2,6-5-5,4 0-7,1-11 1,-3-11-5,-8-3 4,-10-6 3,-12-4 12,-10-1-8,-9-3 1,-11-2-1,-12-2-1,-2-1-7,-17 2 3,-14 0-9,-8 5 0,-9 5-2,-7 8-4,-4 8-5,1 10 5,7 6-8,5 2-26,7 16-31,8 7-27,1 8-34,5 2-142,10 0-191</inkml:trace>
  <inkml:trace contextRef="#ctx0" brushRef="#br0" timeOffset="31140.5896">19155 2197 64,'0'0'610,"0"0"-563,0 0 5,0 0 143,0 0-74,0 0-22,-9-43-3,11 28-4,9 1-36,2 1-35,1 3-5,3 3-2,-2 4-13,0 3-1,2 0-4,-3 3-1,0 6 0,-3 2 1,0 0 1,-1-2-1,-1-1 2,-1-3 2,2-3 1,-1-2 4,2 0-3,-2-6-1,-2-7 1,-2-3-1,-5 0-1,0-1-9,0 4-25,0 3 16,-2 8-36,-1 2-3,2 0-84,-2 9-229,1 7-147</inkml:trace>
  <inkml:trace contextRef="#ctx0" brushRef="#br0" timeOffset="31433.8673">19267 2379 1046,'0'0'383,"0"0"-383,0 0 0,0 0 83,8 57-26,-5-23 47,-1 6-66,1 4 12,3 7-32,3-1 21,0 0-15,1-1-14,1-5-3,-4-7 1,0-6-7,-2-8-1,-1-9-1,0-7-6,1-7-41,0 0-93,6-21-136,2-12-549</inkml:trace>
  <inkml:trace contextRef="#ctx0" brushRef="#br0" timeOffset="32302.2163">19244 1223 519,'0'0'23,"0"0"-13,0 0 120,0 0 7,0 0-2,0 0-20,-10-13 33,13 13-14,15-2-35,18 0-51,22 0-17,28-2 12,16-3-16,5 0-3,0 0-14,-2 0-2,-5-2-6,-7 1 0,-6 1-2,-18 1-45,-15 5-42,-18 1-60,-16 0-67,-13 0-192</inkml:trace>
  <inkml:trace contextRef="#ctx0" brushRef="#br0" timeOffset="34492.5978">20139 1136 378,'0'0'72,"0"0"-69,0 0 2,0 0 59,0 0-9,0 0 18,6 6-14,-5-2 32,1 1-26,0-1 1,-1 1-17,-1-3-15,0-1-6,0-1 1,0 0 14,0 0-5,0 0 10,0 0 11,0 1-4,0-1 10,0 0-8,0 0-24,0 0-14,0 0-11,0 0-4,0 0-1,0 0-1,1 0 3,1 0 9,0 0 1,-2 0-2,1 0-7,1 0 0,0-1-3,0-1-2,0-2 2,0-1 2,1-1 1,4-4 3,4-1-5,-1-6 0,3-5 0,2-1-3,0-5 1,2-1 1,-1 2 0,1-1 2,-1 3 2,-2 5-5,-1 4 15,-2 5-10,-4 6-1,-4 3 5,0 2-11,2 4-2,4 13-10,5 10 11,2 8 1,-2 2-2,-3 2 3,0 0-1,-1-3 1,2-2-1,0-6 0,0-6 0,-2-4 3,-2-7-3,-1-4 0,-5-7 1,0 0 0,4 0 1,3-11 0,4-9-2,3-5-11,2-5 10,-1-4-4,3-3-3,1 0 8,1 5 0,0 9-3,-3 8 3,-2 7 0,-4 5-5,-6 3 1,-3 0 3,2 6-10,-3 9 2,2 5 8,-2 5-5,-2 1 6,1 4-2,-1-5 0,1-4-5,0-2 4,4-7-4,4-1 6,4-3 1,10-1 4,8-3-2,9-2 0,7-2 5,4 0-7,3 0 5,2-9-3,4 0 0,-3 0 2,-2-2-3,-4 1 0,-4 2 2,1 5-3,-4 1-2,-5 2 0,-8 0 1,-11 0-1,-7 3 2,-8-1-1,-5-2-3,-1 0-1,0 0-3,0 0 4,0 0 4,0 0 1,0 0 1,0 0 1,0 0-1,0 0-1,0 0 0,0 0-1,0 0-2,0 0 2,0 0 0,0 0-1,0 0 1,0 0 0,0 0 0,0 3-3,0 10 2,0 11-12,0 14 13,0 13 2,-3 8-1,1 2 5,-3-1 1,-1-5 0,1-7 3,0-5-6,3-10-3,0-6 0,2-8-1,0-7 1,0-6 1,0-4-1,0-2 0,0 0 0,0 0 4,0 0 1,0 0 3,0 0-5,-1 0-4,-1 0-8,-2 0 5,-3-4-4,-5 0 0,-5 1 5,-7 0-4,-4 3 4,-3 0 0,2 0 0,1 2-2,4 4 3,7-1 1,4 1 2,8-3-2,5 0 0,0-1-1,10 3 1,17 3 7,9 2 0,5-1 4,-1-1 9,-2 2-3,-4-2-4,-5 3-9,-2-1-1,-4 3 1,-6-1-2,-4 1-1,-4 0-2,-2 2 0,-7 1 0,0 4-4,0 2 3,-14 3 0,-6-2 4,-4 0-3,-3-5 3,0-2-3,1-5 1,6-5-4,5-1-2,6-2 2,6-3 3,1 0 1,2 0 1,0 0 1,0 0-1,0 0-1,0 0-3,0 0-18,0 0-22,0 0 2,0 0-8,0 0 13,0 0-24,0 0 1,-2 0 19,1 0-28,0 0-35,-2 0-53,1-3-77,1 0 32,0 0-33,-3-2-24</inkml:trace>
  <inkml:trace contextRef="#ctx0" brushRef="#br0" timeOffset="36396.209">21273 1747 781,'0'0'224,"0"0"-224,0 0 0,0 0 121,0 0-62,0 0-18,24-42-21,-16 40 21,-1 0-2,3 2 9,6 0 11,2 0-18,7 0-22,2 0 8,3 4 18,1 5-7,-3 2-11,1 9-4,-6 1-8,-5 5-3,-5 1-3,-6 2-7,-6 1 0,-1-2 0,-1 0 0,-14-5-2,-5 2 3,-7-6-3,-4 1 1,-2-3 2,0-5-3,3 0-4,4-6 0,3-2-9,6-3-11,2-1 5,1 0-3,3-5 13,2-6 5,7-4 4,2-2 4,0-5 4,6 2 5,5 5 15,2 2-3,-3 6-15,4 2 2,0 3-3,-1 2-6,4 0-1,1 10 2,2 3-3,1 4 3,1-1 3,-3 5-2,-1 2 1,-3-2-5,-3 1 6,-4 0-6,-3 0 3,-4 4-2,-1-2 0,0 0 2,-10 0-3,-4-4 0,-1-3-1,-5 0 0,-3-7-1,-4-3-7,-2-4 0,0-3-4,3 0 4,5 0 2,4-6 0,6-2 5,2-3 1,5-3 2,2-1 5,2-2 1,0-1 2,12 3 1,6 4 1,4 3-6,7 4-5,3 4 3,3 0-2,1 12 0,-4 7 1,-3 5 1,-6 3-2,-2 4-2,-6 1 5,-6-1-5,-3 0 0,-5-2 0,-1-2-1,-2 0 0,-11-3-1,-3-2 2,-5-2-2,0-4-5,1-5-6,2-4 3,2-4-7,3-3-2,4 0 3,1-3-1,2-6 17,3 0 0,3 2 7,0 4 17,0 0 4,0 2-4,7 1-10,3 0-14,4 13-1,1 5-1,1 1 2,-3 1 0,-5-1 1,-1-1 0,-1-2-1,-2-2 0,-1-3 0,-1 1 1,0-2 3,-2 0-4,2 0 0,0-2 1,-1 1 1,1-3-1,-2-2-1,0-2-2,0-2 2,0 0 5,0 0-2,0 0 0,0 0-3,0 0-1,0 0 1,0 3-1,0-2 0,0 4 0,0-1 0,0 1-1,0-1 2,0 0 0,-4-1 1,-2-1 0,-4 0-1,-6-2 1,-9 0 0,-7 0 1,-11 0 1,-4-4-2,-5 0-1,-7-2 0,-4 3 3,-5-2-3,-7 1-2,-3-3-1,-6 0 1,-5-4 0,-8-2 1,0 1-10,-1 2-1,3 4 12,3 4-1,9 0 2,7-1 1,15 0-2,11-4-4,3 0 4,4 0 1,-1 0 0,-3-1-1,3 3 0,0 0 0,6 1 0,4 1-1,7 0 2,8-1 0,3 3 0,2 0-1,0-1 0,-1 2 3,-1 0-6,1 0 6,-1 0-3,4 0 0,1 0-2,2 0 2,2 0 0,0 0 3,3 0-3,-2 0 0,-1 1-1,0 1 1,-1 0 0,-1-1 0,2 3 0,-6-1 0,1 1 0,-5 0 2,-2 2-2,5-2 1,1 2 0,6-4-1,4-1 0,1-1 0,2 0 0,0 0 1,0 1-1,0-1-13,0 0-11,0 0 4,2 0 7,3 0 5,-2 0 2,1 0 5,-4 0-1,3 0 2,-2 0 0,0 0-2,1 0 2,4 0-32,-3 0-36,3 0 3,-1 1 18,2 3-6,-2 1 11,0-1 27,1 0 14,2-1-9,7-1-90,10-2-274</inkml:trace>
  <inkml:trace contextRef="#ctx0" brushRef="#br0" timeOffset="38085.6584">20250 1892 31,'0'0'309,"0"0"-235,0 0-13,0 0 29,0 0 23,0 0-58,0 0 1,-2-11-5,2 11 16,0 0 5,0-2 10,0 2 6,0 0-13,2-3-33,9-3-42,8-3-68,7-2-301</inkml:trace>
  <inkml:trace contextRef="#ctx0" brushRef="#br0" timeOffset="39151.7364">20224 1856 900,'0'0'0,"0"0"-296,60-29-296</inkml:trace>
  <inkml:trace contextRef="#ctx0" brushRef="#br0" timeOffset="44788.2764">19294 2110 321,'0'0'280,"0"0"-259,0 0 29,0 0 32,0 0 26,0 0-37,0 0-32,0-11 1,0 11 2,0 0 3,0 0 0,0 0 3,0-2-2,0 0-6,0 0-12,0 0 2,0-1-4,0 1-6,0-2-10,0 3-7,0-3 0,-1 3 0,0 0-2,1 1-1,0 0 4,0 0 1,0 0 0,0 0 6,0 0 1,-3 9-4,0 9 4,-1 8 34,0 5 7,0-1-30,3 0-3,-3-3-5,4-6-10,-2-4-4,2-4 1,0-5-1,0-6-1,0 1-4,0-3-76,0 0-2,0-7-56,0-10-32,0-3-49,0 0 72,5 0 70,2 0-36,3 2 56,1 1 57,-1 2 11,-3 2 58,-3 1 14,0 0-17,-4 3 9,0-1 3,0 2-20,0 3-15,0 3 22,-5 1-60,-2 1 1,-3 0 9,0 8 5,-2 6 8,0 3-12,1 0-7,1-1-8,3-4 0,3-2 0,1-4-2,1-4 0,2 0-1,0-2-4,0 0-2,0-3 7,5-7 1,-1-3 0,3-2 0,2-1 4,-1-1 18,2 0 8,0 2 7,1 1 15,-2 4 1,-4 3-4,0 4 1,-3 0-24,1 3 3,1 0-6,4 3-12,5 9 0,4 3 4,-1 2-10,0-1-1,5 3-4,9 0-67,8-2-256</inkml:trace>
  <inkml:trace contextRef="#ctx0" brushRef="#br0" timeOffset="50237.9854">5768 4209 29,'0'0'0,"0"0"-20</inkml:trace>
  <inkml:trace contextRef="#ctx0" brushRef="#br0" timeOffset="50724.4177">5768 4209 154,'77'2'151,"-67"-2"-73,0 0-14,1 0 5,-1 0-24,-4 2-24,-2-2 74,-4 0-55,0 0-25,0 0 14,0 0 111,0 0-83,0 0-3,0 0 10,0 0-11,0 0 4,1 0-11,2 0-15,3 0-12,9 0-6,9 0-6,12 0 20,14 0 20,5 0-19,4 0 39,2 0-40,-8 0-6,-3 0-5,-4 0-3,-8 0 9,-9 0-18,-10 0 2,-11 0-2,-5 0-2,-3 0 3,0 0 0,0 0 1,0 0-3,0 0 0,0 0-3,0 0 1,0 0 0,0 0-1,0 0 0,0 0 0,0 0 0,0 0 0,0 0-1,0 0 1,0 0-1,0 0-1,0 0-1,0 0-1,0 0-3,0 0-15,0 0-5,0 0-21,0 0-60,2 0-43,5 0-84,2 0-187</inkml:trace>
  <inkml:trace contextRef="#ctx0" brushRef="#br0" timeOffset="51918.0418">12207 4181 1109,'0'0'221,"0"0"-217,78 0 82,-44-1 39,-2 1-54,-7 0-19,-2 0-13,-9 0-17,-1 0-9,-5 0-6,-1 0-3,0 0-1,-4 1-3,2-1 0,2 0-4,4 0-64,7-4-117,4-5-130,3 0-234</inkml:trace>
  <inkml:trace contextRef="#ctx0" brushRef="#br0" timeOffset="52616.4704">14433 4226 886,'0'0'56,"0"0"-13,0 0 108,0 0-19,0 0-18,0 0-42,32-2-14,-21 2 1,5 0-11,-1 0 7,2 0-20,6 0-17,5 0-10,1 0-7,2 0 3,-6 0-4,-8 0-3,-4 0 2,-6 0-8,-5 0-30,-1 0-31,-1 0-14,0 2-43,1-2-104,6 0-205</inkml:trace>
  <inkml:trace contextRef="#ctx0" brushRef="#br0" timeOffset="57271.6325">5660 4953 228,'0'0'394,"0"0"-356,0 0 35,0 0 110,0 0-48,0 0 14,12 0-19,19 0-50,17-1-20,9 1-13,10 0-8,0 0-11,0 0-19,-2-1-1,-6 1-4,-10-2 2,-13 2-5,-15 0-1,-12 0 0,-8 0 0,-1 0-13,0 0-21,-15 0-6,-10 0 26,-11 0 3,-8 2-2,-5-2-3,-2 0 12,1 0 1,0 0 2,7 1 1,6 0 0,10-1 1,13 0 3,12 0 7,2 0 30,2 0 27,21 0-27,11 0-26,14 0-10,5 0 1,-2 0 1,-1 0-3,-8 0 3,-8 0-7,-8 0-1,-11 0 0,-9 0-1,-3 0-8,-3 0-25,0 0-20,-9 0-3,-8 0 34,-3 0 5,0 0-23,1 0-6,8 0-1,2-1-6,9-2-55,6 0-119,20-4-405</inkml:trace>
  <inkml:trace contextRef="#ctx0" brushRef="#br0" timeOffset="63183.1888">3685 6769 583,'0'0'203,"0"0"-110,0 0 38,0 0 29,0 0-33,0 0-3,0 0-48,48 0-26,-10 0-18,12 0 48,1 0-28,5 0-4,-3 0-9,-6 1-6,-5 0-11,-9 0 1,-8-1-9,-8 0-3,-10 0-6,-3 0-3,-4 0 0,0 0-2,0 0 0,0 0-1,0 0 2,0 0-2,0 0 1,0 0-5,0 0-4,0 0-3,0 0-7,0 0-3,0 0-10,0 0-15,0 0-20,-2 0-34,0 0-10,-1-1-72,3-5-139,0 0-556</inkml:trace>
  <inkml:trace contextRef="#ctx0" brushRef="#br0" timeOffset="64717.4011">9431 6779 447,'0'0'484,"0"0"-424,0 0 75,0 0 13,0 0-23,85 0-43,-36-2-13,2-1-11,5 2 4,-3 0-19,-3 1 11,0 0-22,-5 0-13,-3 0 1,-7 0-9,-9 0-4,-11 0-1,-5 0-6,-8 1 0,-2 0 0,0-1 0,0 2-1,0-2-4,0 0 0,0 0-6,0 0 4,0 0 1,0 0 2,0 0 4,0 0-5,0 0 2,0 0 1,0 0 1,0 0-2,0 0 0,0 0 0,0 0-10,0 0 1,0 0 0,0 1-1,-2-1 1,-2 0-15,-2 0-11,0 0-32,-1 0-31,4 0-91,3-5-87,0 0-253</inkml:trace>
  <inkml:trace contextRef="#ctx0" brushRef="#br0" timeOffset="66230.3671">16759 6882 902,'0'0'82,"63"-8"-37,-30 5 164,0 2-55,-2-1-87,-3 2-14,-1 0 6,-3 0-20,1 0-20,-5 0-2,-2 0 13,-4 2-10,-3 1-2,-3-2 3,-3-1-7,-3 0-5,1 0-3,-3 0-2,0 0-2,0 0 1,0 0-3,0 0 2,0 0 0,0 0 0,0 0-2,0 0 1,0 0-2,0 0-4,0 0 1,0 0-2,0 0-8,0 0 1,0 0-9,0 0-10,0 0-23,0 0-48,0 0-71,0-6-32,0 1-208</inkml:trace>
  <inkml:trace contextRef="#ctx0" brushRef="#br0" timeOffset="71016.1827">8288 7558 1194,'0'0'31,"0"0"-20,0 0 31,64-12 61,-47 11-63,2 1-24,-2 0-8,0 0-5,-4 0-3,-5 0 1,1 0 0,-6 0-1,-1 0-2,0 0-10,-2 0-73,1 0-33,0 0-41,4 0-182,0 0-305</inkml:trace>
  <inkml:trace contextRef="#ctx0" brushRef="#br0" timeOffset="72350.9674">13728 7454 1029,'0'0'87,"0"0"-87,0 0 61,0 0 47,0 0-57,0 0-20,74 0-4,-53 0-17,3 0 1,0 0 9,-3 0 2,-3 0-2,-2 0-7,-5 0-4,1 0-5,-2 0 3,-2 0-5,-1 0-1,-3 2 0,-1-2 0,-2 0-1,-1 0 0,0 0 1,0 0 0,0 0 1,0 0-1,0 1 0,0-1 3,0 0-4,0 0-2,0 0 2,0 0 0,0 0-3,0 0-6,0 0-13,0 0-22,-4 0-24,0 0-35,1 0-65,1 0-175,2 0-231</inkml:trace>
  <inkml:trace contextRef="#ctx0" brushRef="#br0" timeOffset="82642.8426">3972 6734 1406,'0'0'0,"0"0"-51,0 0 35,0 0 6,0 0-173,0 0-218,30-17-280</inkml:trace>
  <inkml:trace contextRef="#ctx0" brushRef="#br0" timeOffset="84060.4047">8749 5302 884,'0'0'147,"0"0"-71,0 0 104,0 0-26,0-55-43,0 53-15,0 2-42,0 0-29,0 17-18,0 19-1,4 15 29,-2 12 11,0 3-18,2-4 4,-1-2-15,-1-6 4,-1-7-14,-1-2-3,0-8-3,0-4-1,0-6-1,0-8-3,0-6-5,0-4-23,0-6-8,0-3-24,0 0-39,0-15-44,0-5-84,0-9 20,0-5-83,0-6-86</inkml:trace>
  <inkml:trace contextRef="#ctx0" brushRef="#br0" timeOffset="85717.9112">8757 5288 415,'0'0'55,"0"0"-14,0 0 17,0 0 7,0 0-26,0 0-18,0-26 8,0 22 24,0-1 28,0 3 9,0 0-12,0 1-20,0 1-9,0-1 0,3 1-8,4 0-3,6 0-7,9 0 18,10 0 30,8 0-21,10 2-24,6 2-3,4 1-4,3-3-2,6-1 13,8-1-17,10 0-1,5 0-5,5-1 3,-4-3-8,-3 4 2,-3 0 6,-2 0-1,-5 0-5,-1 2-7,-6 6 3,-4-1-8,-2 0 4,-3 0-2,-2-1 0,-2-3-2,-3-1 0,-4-1 2,-5 0-2,-5-1 1,-5 0 0,-4 0 2,1 0 0,2 0-2,3 0 0,-1 0-1,-4 0 0,-7 0 0,-5 0-5,-5 0 5,-2 0 0,-6 0-1,-1 0 1,-4 0 0,1 0-1,0 0 1,0 0 0,-2 0 0,-1 0 0,-2 0 0,0 0 0,1 0 0,0 0 1,-1 0-1,0 0 1,-1 0-1,0 0 0,1 0 1,-1 0 0,0 0 0,0 0 2,0 0 0,0 0 1,0 0 0,0 0 0,0 0-2,0 0 1,0 0-2,0 0 0,0 0 0,0 13 0,0 14-1,0 11 12,0 6 0,0 4 0,0 1-5,0 1 0,0-5 4,0-1-11,0-6 2,0-6 7,0-4-5,0-6-1,4-3 1,-2-5-1,2-4-1,-2-3 1,-2-4-2,0-2-1,0-1 2,0 0-1,0 0 0,0 0 1,0 0-2,0 0 0,0 0 0,0 0-1,-10 1 0,-4 1 1,-8 0 1,-8 0 0,-11 2 3,-12 0-4,-10-1 1,-6-1-2,-9-1 0,-7 1-1,-6-2-1,-9 0 1,-3 0 2,3 0 0,9 0-2,2 0 2,7-3 5,0-2-4,-2-3-1,2 2-4,-2 0 1,4 3 1,5 3 1,8 0 1,8 0 1,7 0 0,7 0-1,8 0 0,4 1 2,5 0 1,2 1-2,0 0-1,3 1 0,0 1 1,1-4-1,5 2 0,0 1 0,3-2 0,3-1 0,1 1-1,7-1 1,0 1-1,2 0-1,0-1 0,1 0 1,0 0 1,0 0-1,0 1 1,0-1 0,0 0-1,0 0 0,0 0 0,-1 0 0,1 0-3,0 0-9,-2 1-3,-5 0 2,-2 2 2,-4 0 1,-1 0-2,3-1-7,0-1 13,1 0-2,3-1 7,0 0 1,3 0 1,-3 0 0,-2 0 1,0 0-1,-3 0 0,1 0 0,0 0 0,5 0-1,2 0 2,4 0-1,0 0 0,0 0 2,7 2-2,11-2-5,6 0-25,0 0-102,-3 0-20,-6 1-59,-3-1-15,-2 1-67,2-1 71,-2 0-138</inkml:trace>
  <inkml:trace contextRef="#ctx0" brushRef="#br0" timeOffset="88391.2075">9127 5478 1196,'0'0'107,"0"0"-29,0 0 71,0 0-72,0 0-37,0 0-24,0 0 3,-1 49 6,-4-26-9,1-2-9,-1-2-6,1-4-1,2-3-2,-1-3-33,1-3-58,2-2-45,0-4-62,0 0-29,0 0-90,0-7-179</inkml:trace>
  <inkml:trace contextRef="#ctx0" brushRef="#br0" timeOffset="88636.4697">9106 5447 485,'0'0'460,"0"0"-412,0 0 125,0 0-1,0 0-71,0 0-48,64 9 17,-40 9-12,-1 2-11,-2 0-23,-3-1-6,0 0-7,-2-2-5,0-3-4,-1-4-2,-1-1-4,3-4-49,-1-3-75,-1-2-45,-1 0-54,-5-4-45,-6-7-26,-1-4-100</inkml:trace>
  <inkml:trace contextRef="#ctx0" brushRef="#br0" timeOffset="88838.0789">9424 5503 268,'0'0'268,"0"0"-105,0 0 18,3-61-24,-3 53 1,0 3-34,0 2 12,0 1-44,0 2-9,0 0-27,0 1-19,0 13-18,0 3 7,-5 4-4,-2 0-7,1-2-8,-1 0-5,-1-3-2,2-3-10,1-1-75,1-3-110,4-3-119,0-2-210</inkml:trace>
  <inkml:trace contextRef="#ctx0" brushRef="#br0" timeOffset="89789.4433">10763 5583 860,'0'0'88,"0"0"-55,0 0 133,0 0-57,0 0-53,0 0 1,-16-50-28,4 42-20,-4 1-6,-3 1-1,-1 5-4,0 1 2,-1 0-5,1 0 3,4 1-3,1 6 4,7 4-3,4-1 4,4 4 6,0 0 8,7-1 4,6-2 11,1 0-5,4-2 2,1 0-8,2 2 6,0-1-11,-2 0-9,-1-1 1,-4 0-3,-3 1-2,-2-3 4,-2 2-1,-1 0 4,-3 0 5,-1 0 6,-2 2-7,0 0-1,-9-1-1,-6-1-5,-9 1 0,1-3-3,-3-2-1,0-3-2,4-2 0,1 0-14,-1-10-15,4-5-13,0 0-10,4-1-6,2 1-49,1 1-11,7 3-69,3 1-155</inkml:trace>
  <inkml:trace contextRef="#ctx0" brushRef="#br0" timeOffset="98927.1659">8751 5530 1246,'0'0'45,"0"0"48,0 0 67,0 0-99,0 0-11,0 0-31,0 0-10,4 0-2,-4 0-2,0 0 0,0 0-3,0 0-2,0 0 0,0 0-47,0 0-64,0 0-53,0 0-80,0 0-145,-4-2-272</inkml:trace>
  <inkml:trace contextRef="#ctx0" brushRef="#br0" timeOffset="99119.7009">8616 5474 1187,'0'0'74,"0"0"-40,0 0 123,0 0-82,0 0-46,0 0-29,3-11-7,-10 11-26,-4-1-19,-3 0-117,0-2-134,2-2-301</inkml:trace>
  <inkml:trace contextRef="#ctx0" brushRef="#br0" timeOffset="99285.6106">8502 5410 1068,'0'0'62,"0"0"-3,0 0 127,0 0-111,0 0-59,0 0-16,-7-16-56,1 13-111,1-1-85,-1-1-123</inkml:trace>
  <inkml:trace contextRef="#ctx0" brushRef="#br0" timeOffset="99426.4778">8502 5410 594,'-61'-76'389,"59"69"-376,-3 1 88,0 0-62,-1 2-39,-2-2-64,0 3-152,1-1-274</inkml:trace>
  <inkml:trace contextRef="#ctx0" brushRef="#br0" timeOffset="99593.9696">8375 5258 716,'0'0'120,"0"0"-70,0 0 102,0 0-70,0 0-73,0 0-9,-4-20-61,2 16-162,1 1-326</inkml:trace>
  <inkml:trace contextRef="#ctx0" brushRef="#br0" timeOffset="99756.6082">8384 5152 1091,'0'0'15,"0"0"35,0 0 56,0 0-65,0 0-41,0 0-36,-2-25-60,-1 22-176,-1 0-322</inkml:trace>
  <inkml:trace contextRef="#ctx0" brushRef="#br0" timeOffset="99925.4437">8423 5061 1150,'0'0'20,"0"0"6,0 0 122,0 0-83,0 0-45,0 0-20,7-20-89,-7 19-78,0-2-160,0-2-204</inkml:trace>
  <inkml:trace contextRef="#ctx0" brushRef="#br0" timeOffset="100080.4186">8503 4968 1059,'0'0'22,"0"0"-18,0 0 57,0 0-30,0 0-31,0 0-4,7-22-107,-5 22-127,4-3-151</inkml:trace>
  <inkml:trace contextRef="#ctx0" brushRef="#br0" timeOffset="100233.1019">8649 4872 873,'0'0'102,"0"0"-97,0 0 60,0 0 8,0 0-73,0 0-38,47-35-69,-40 32-188</inkml:trace>
  <inkml:trace contextRef="#ctx0" brushRef="#br0" timeOffset="100395.8501">8944 4781 1016,'0'0'93,"0"0"-90,0 0-2,0 0 16,0 0-14,0 0-3,52-27-40,-45 25-101,0 2-151,7-4-268</inkml:trace>
  <inkml:trace contextRef="#ctx0" brushRef="#br0" timeOffset="100530.0178">9303 4717 512,'0'0'627,"0"0"-626,0 0-1,0 0 2,0 0-2,0 0-104,60-28-202</inkml:trace>
  <inkml:trace contextRef="#ctx0" brushRef="#br0" timeOffset="100658.6154">9782 4676 787,'0'0'0,"0"0"-99,0 0 25,68-18-241</inkml:trace>
  <inkml:trace contextRef="#ctx0" brushRef="#br0" timeOffset="100817.8398">10232 4668 62,'0'0'566,"0"0"-566,62-3-142,-42 0 22,3 0-29</inkml:trace>
  <inkml:trace contextRef="#ctx0" brushRef="#br0" timeOffset="100870.9113">10495 4659 53,'0'0'0</inkml:trace>
  <inkml:trace contextRef="#ctx0" brushRef="#br0" timeOffset="100959.1172">10644 4681 263,'0'0'380,"0"0"-380,68 0-128,-46 0-144,-1 0 130</inkml:trace>
  <inkml:trace contextRef="#ctx0" brushRef="#br0" timeOffset="101023.6951">10829 4681 279,'0'0'196,"0"0"-70,0 0-126,0 0-256</inkml:trace>
  <inkml:trace contextRef="#ctx0" brushRef="#br0" timeOffset="101138.9275">11162 4797 195,'0'0'0</inkml:trace>
  <inkml:trace contextRef="#ctx0" brushRef="#br0" timeOffset="101310.5831">11162 4797 100,'0'0'0,"45"56"-14,-37-42 14,3-1 45,-3-3 63,-1-1-49,-3 1-34,3 1-25,-3-1-88,-1 0-4,1-1-51,0 1 143,-2-3 126,2 0 8,-2-2 8,0 1-97,0-1 10,0-1-55,0 2-19,2-2-197</inkml:trace>
  <inkml:trace contextRef="#ctx0" brushRef="#br0" timeOffset="101612.4166">11290 5311 69,'0'0'661,"0"0"-661,0 0 0,0 0 0,0 0-6,0 0-36,-30 54-25,26-43 31,-2 0 17,1 1 19,0-3 7,-2 1-7,-4-1-45,0 0-321</inkml:trace>
  <inkml:trace contextRef="#ctx0" brushRef="#br0" timeOffset="101735.7991">11156 5519 1091,'0'0'0,"0"0"9,0 0-6,0 0-3,0 0-30,-70 14-180,47-7-117</inkml:trace>
  <inkml:trace contextRef="#ctx0" brushRef="#br0" timeOffset="101866.5134">10988 5583 662,'0'0'343,"0"0"-340,0 0 22,0 0-16,0 0-9,0 0-1,-23 13-47,16-13-62,1 2-83,1-2-145</inkml:trace>
  <inkml:trace contextRef="#ctx0" brushRef="#br0" timeOffset="102744.41">8723 5627 928,'0'0'101,"0"0"-16,0 0 57,0 0-48,0 0-41,0 0-22,0 0-16,0 0-12,0 0-3,0 0-36,-8-1-50,-2-1-58,-3-1-123,-1-1-202</inkml:trace>
  <inkml:trace contextRef="#ctx0" brushRef="#br0" timeOffset="102884.375">8601 5593 1105,'0'0'17,"0"0"5,0 0 67,0 0-71,0 0-18,0 0-53,-23-24-107,7 24-129,-2 0-41</inkml:trace>
  <inkml:trace contextRef="#ctx0" brushRef="#br0" timeOffset="103028.0916">8454 5550 911,'0'0'155,"0"0"-140,0 0 104,0 0-35,0 0-55,-26-59-29,7 55-43,-3 1-101,-5 2-182,-5 1-408</inkml:trace>
  <inkml:trace contextRef="#ctx0" brushRef="#br0" timeOffset="103176.278">8184 5412 930,'0'0'171,"0"0"-143,0-61-1,-3 43 13,-6 2-26,-4 5-14,-5 1-2,2 4-51,-2-2-149,0-1-92,3 0-284</inkml:trace>
  <inkml:trace contextRef="#ctx0" brushRef="#br0" timeOffset="103313.4222">8027 5133 981,'0'0'38,"0"0"-32,9-56 92,-9 41-78,0 0-20,-9 2-8,-7 3-87,-2-2-203,5 1-387</inkml:trace>
  <inkml:trace contextRef="#ctx0" brushRef="#br0" timeOffset="103461.5473">8081 4868 973,'0'0'29,"0"0"-24,0 0 29,0 0 7,0 0-39,32-56-2,-32 50-156,0-2-106,2-1-343</inkml:trace>
  <inkml:trace contextRef="#ctx0" brushRef="#br0" timeOffset="103606.7404">8326 4668 643,'0'0'288,"0"0"-284,0 0 0,0 0 42,60-38-46,-45 32-47,4 0-113,2 1-70</inkml:trace>
  <inkml:trace contextRef="#ctx0" brushRef="#br0" timeOffset="103874.059">8894 4489 545,'0'0'22,"77"-33"-22,-38 17-48,-2 1 48,-3 6 29,-3 4-18,-2 2-11,0 1 10,1 0 167,-1 1-176,0 1 10,-1 0-11,0 0-2,-1 0-1,-2-3-36,-1 1 37,1-1 2,2 0 11,3 1 11,2-1-22,6 3-7,-1 0-86,2-3-171</inkml:trace>
  <inkml:trace contextRef="#ctx0" brushRef="#br0" timeOffset="104043.4901">9936 4378 811,'0'0'0,"0"0"-27,66 0 11,-48-2-8,-3 1 24,2 0 0,1 0 12,5-1 12,0 0-11,4 0 28,1 1-41,3-2-85,2 2-275</inkml:trace>
  <inkml:trace contextRef="#ctx0" brushRef="#br0" timeOffset="104271.4742">10571 4359 1065,'0'0'13,"0"0"-13,0 0 0,0 0 1,66 0-1,-55 0 0,2 0-5,2 0-44,3 0-1,3 1-13,-1 1 41,3 0 11,5 1-6,0-1 17,2 2 0,0 0 7,-3 1 20,-1 2-18,-2 0-9,3 0-2,-1 1-147,4-1-258</inkml:trace>
  <inkml:trace contextRef="#ctx0" brushRef="#br0" timeOffset="104438.7531">11281 4460 488,'0'0'438,"0"0"-438,64 21-62,-48-10-76,0 3 79,0 2 22,-1 0-64,3-2 70,-2-4 31,-2 0 99,-2-2 10,-3 0-54,0 3-55,-2 0-73,4 3-207</inkml:trace>
  <inkml:trace contextRef="#ctx0" brushRef="#br0" timeOffset="104618.295">11615 4859 827,'0'0'0,"0"0"-128,0 0 94,38 69 34,-34-49 28,-1 0 10,-3 0-27,0 1 14,0-1-3,-10 1-9,-4 1-13,3-4-66,1 1-283</inkml:trace>
  <inkml:trace contextRef="#ctx0" brushRef="#br0" timeOffset="104784.4651">11588 5235 659,'0'0'23,"0"0"-23,0 0-1,0 0 1,-77 65 6,54-50 22,-2 1-3,1 0-7,3 1-5,0 1-13,3-1 0,-2 2-55,-3-3-192</inkml:trace>
  <inkml:trace contextRef="#ctx0" brushRef="#br0" timeOffset="105054.1398">11117 5609 1078,'0'0'0,"0"0"-81,0 0 81,0 0 5,-75 5-4,60-1-1,0 3 0,2-2-8,2 1-55,3 1 33,0-2 28,1-1-59,2 2-66,-2-3 25,2 1 81,4-1 21,1-2 1,0 0 31,0-1 12,0 0 4,0 0-28,0 0-20,4 0-81,-4 0-257</inkml:trace>
  <inkml:trace contextRef="#ctx0" brushRef="#br0" timeOffset="106268.2926">8685 5705 473,'0'0'209,"0"0"-202,0 0 50,0 0 83,0 0-65,0 0-47,-17-6-19,13 6-2,-3 0-7,-2 0-2,0 0-6,-2 0-31,2 0-55,2 0-16,2 0 52,-1 0 7,0 0 14,-1 0 24,1 0 13,0 0 16,1 0 30,1 0 5,-1 0 6,0 0-4,-2 0-53,0 0-20,0 0-58,0 0-45,-1 0-82,1 3-36</inkml:trace>
  <inkml:trace contextRef="#ctx0" brushRef="#br0" timeOffset="106453.898">8496 5715 92,'0'0'240,"0"0"-138,0 0 29,0 0-57,0 0-31,0 0-23,-25 24 0,14-17-16,-3 0-4,2 3-34,3-2-61,3 1 24,3 0 13,3-1 58,0 0 26,0-3 65,0 0-16,0 1-29,0-1-40,0 0-6,0 1-187,4-1-284</inkml:trace>
  <inkml:trace contextRef="#ctx0" brushRef="#br0" timeOffset="106754.6197">8461 5908 736,'0'0'120,"0"0"-115,0 0 0,0 0-5,0 0-14,0 0-101,-2 34-45,2-24-112,0 0-33,0-2 305,0-1 313,5 0-52,-2-3-103,-1 0-4,0-1-63,0 1-62,-1-1-29,3 3-13,0 1-105,5 0-34,2 1-10,1 1-23,1-2 185,-1 0 155,-3-1 24,0-2-21,-2-1-32,-4-2-61,1 2-59,1-2-6,4 1-112,2 1-141,5 1-138</inkml:trace>
  <inkml:trace contextRef="#ctx0" brushRef="#br0" timeOffset="106934.4345">8703 6117 600,'0'0'172,"0"0"-91,0 0 5,0 0-65,0 0-21,66 24-81,-46-20-80,7 0-102,1 0 20,2 1 243,-1-1 108,-2 1 121,1-1-84,-3-2 15,2 0-103,-2-1-17,3-1-80,8 0-60,3 0-230</inkml:trace>
  <inkml:trace contextRef="#ctx0" brushRef="#br0" timeOffset="107041.9195">9394 6231 836,'0'0'37,"0"0"-35,0 0-2,75 6 0,-49-4-106,4-1-109</inkml:trace>
  <inkml:trace contextRef="#ctx0" brushRef="#br0" timeOffset="107130.5209">9704 6245 78,'0'0'710,"73"0"-601,-39 0-44,3 1-59,1-1-6,-2 0-226,3 0-477</inkml:trace>
  <inkml:trace contextRef="#ctx0" brushRef="#br0" timeOffset="107222.4856">10255 6260 1120,'0'0'38,"68"1"-38,-38-1-2,-1 0-87,1 0-283</inkml:trace>
  <inkml:trace contextRef="#ctx0" brushRef="#br0" timeOffset="107333.8903">10686 6260 946,'0'0'289,"69"-2"-281,-39 2-5,-2-2-3,-3 0-50,2-3-152,2 0-130,5 1-262</inkml:trace>
  <inkml:trace contextRef="#ctx0" brushRef="#br0" timeOffset="107410.2333">11104 6224 900,'0'0'97,"0"0"-92,63-7-5,-49 1-140,6 0-395</inkml:trace>
  <inkml:trace contextRef="#ctx0" brushRef="#br0" timeOffset="107612.2746">11474 6113 1187,'0'0'0,"0"0"-45,0 0 36,0 0-64,65-67-135,-50 52-84,3 1-201,1-1 493,3 2 115,-2-2 249,-6 2-148,-5-2-57,-9 3-51,0-5-97,-8 0-11,-10-6-120,1 3-103,3 0-211</inkml:trace>
  <inkml:trace contextRef="#ctx0" brushRef="#br0" timeOffset="107784.0068">11570 5780 697,'0'0'121,"0"0"18,0 0-42,0 0-55,0 0-42,-57-60-22,46 49-48,2 3-53,3 3-12,0 1 76,0 0 25,-1 1 29,-2 0 5,-4 0 17,-1-2 7,-5 0-24,0-1-60,0 0-382</inkml:trace>
  <inkml:trace contextRef="#ctx0" brushRef="#br0" timeOffset="107894.289">11176 5611 679,'0'0'0,"0"0"-4,0 0 0,0 0-74,-79-13-114</inkml:trace>
  <inkml:trace contextRef="#ctx0" brushRef="#br0" timeOffset="108174.5149">11019 5598 873,'0'0'0,"0"0"-12,0 0 12,0 0 0,0 0 0,0 0-23,36-11-10,-30 11 25,2-1 8,3-2 1,6-2-1,5 1-26,8 0-119,0-1-111,2 1-112</inkml:trace>
  <inkml:trace contextRef="#ctx0" brushRef="#br0" timeOffset="108360.4516">11332 5546 366,'0'0'134,"0"0"-12,60-8-18,-48 6-25,0 2-70,-1 0-9,1 0-90,1 0 12,2 0-82,4 0-33,2 0 89,3 2 104,-2 2 84,-1-3 49,-4 2-41,-3 1 14,-3 1-20,-2 0-68,2 2-18,-1-1-57,4 0-89</inkml:trace>
  <inkml:trace contextRef="#ctx0" brushRef="#br0" timeOffset="108456.4967">11822 5639 609,'0'0'0,"0"0"-65,0 0-36,0 0-188</inkml:trace>
  <inkml:trace contextRef="#ctx0" brushRef="#br0" timeOffset="108659.4254">11950 5791 496,'0'0'0,"0"0"-288,0 0 284,0 0 4,36 61 41,-29-45 16,-1 2-1,-3 2 14,-3-2 69,0 2-51,0 0-48,0 0-31,-6 1-9,3 1-12,-1 2-93,3 5-174</inkml:trace>
  <inkml:trace contextRef="#ctx0" brushRef="#br0" timeOffset="108766.381">11918 6256 777,'0'0'85,"0"0"-37,-78 53-22,50-35-10,0 1-16,4 2-203,2 1-334</inkml:trace>
  <inkml:trace contextRef="#ctx0" brushRef="#br0" timeOffset="108866.8021">11479 6639 883,'0'0'0,"-70"23"-551</inkml:trace>
  <inkml:trace contextRef="#ctx0" brushRef="#br0" timeOffset="108983.1107">11258 6719 554,'0'0'187,"-64"6"-115,25-6 88,-5 3-57,-1-2-85,-1 2-18,2 0-37,-3 0-119,1 1-117,0-2-235</inkml:trace>
  <inkml:trace contextRef="#ctx0" brushRef="#br0" timeOffset="109082.9981">10585 6777 561,'0'0'508,"0"0"-508,-89 0-44,57 0-20,-2 0-151,3 0-31</inkml:trace>
  <inkml:trace contextRef="#ctx0" brushRef="#br0" timeOffset="109492.4788">9674 6771 621,'0'0'764,"0"0"-764,-86-29-50,50 22 48,-3 2-77,-1 0 17,0 3 21,-1 2-27,1 0-54,-2 0 16,4 0 75,0 0-12,-1 0 4,-2 2-41,-3-2-40,-1 0 120,1 0 14,1-4 5,2-5 95,7-2 109,3 2-51,1-2-74,1 0 36,-2 1-51,0 0-76,-3 1-7,-1 1 0,-1-2-50,0 1-61,0-1-5,3 1-76,2 1-74,3 0-45</inkml:trace>
  <inkml:trace contextRef="#ctx0" brushRef="#br0" timeOffset="109599.1181">8332 6572 389,'0'0'126,"0"0"-33,-69-16 28,45 7-73,-2-3-48,-1-2-14,-2-2-146,1 1-443</inkml:trace>
  <inkml:trace contextRef="#ctx0" brushRef="#br0" timeOffset="109920.1903">7982 6402 801,'0'0'54,"0"0"8,-67-43-11,42 32 18,2-1-10,1 5-7,5-2-44,4 0 4,2 2-12,4-2 0,4-2-49,3 1-17,0-4-49,0-4 19,8-1 60,5-4 36,1-1 45,2 1 99,2 1-12,-5 2-42,-2 2 5,-4 3-6,-4 0-40,-3-2-42,0 0-7,0-4-46,-9-1-52,4 0-47,-2-2-18,0 3-65,1 3 72,-3 4-170</inkml:trace>
  <inkml:trace contextRef="#ctx0" brushRef="#br0" timeOffset="110138.8123">8082 5757 610,'0'0'0,"0"0"0,0 0 21,0 0-17,67-27-2,-52 23-1,2-3-1,2 0-249</inkml:trace>
  <inkml:trace contextRef="#ctx0" brushRef="#br0" timeOffset="110274.6369">8440 5665 1200,'0'0'0,"0"0"-35,0 0 33,0 0-33,0 0-166,70-28-311</inkml:trace>
  <inkml:trace contextRef="#ctx0" brushRef="#br0" timeOffset="110376.0139">8685 5652 685,'0'0'0</inkml:trace>
  <inkml:trace contextRef="#ctx0" brushRef="#br0" timeOffset="116220.4663">9860 4278 488,'0'0'322,"0"0"-304,0 0 83,0 0 21,0 0-59,0 0-37,0 0-5,-3-9-6,3 9 5,0 0 20,0 0 22,0 0-11,0 0 4,0 0-4,0 0-12,3 0-8,0 0-5,8 0-4,2 5-10,0 3-3,1-2 3,-1 3-4,0-2 0,0-1-2,-4 2 4,1-2 0,-3-1 0,0 0-2,0-1-1,0 0-3,-1 1 3,1-1 1,0-1-1,0 1 2,1 0-3,0 0 0,-1 1-2,2-2 0,-4-2-1,0 1 1,1 0 3,-1 1 0,1-2 1,-1 1 2,0 0-2,0-2-1,-1 2-3,0-1-1,0-1-1,-2 0 1,-1 0-2,-1 0 1,0 0 3,0 0 1,0 0 0,0 0 1,0 0-2,0 0 0,0 0 2,0 0-6,0 0 3,0 0-3,0 0-1,0 0 2,0 0-1,0 0 3,0 0-3,0 0 4,0 0-5,-2 1 6,-3 4-6,-1 2 4,-3 4 2,-3 2 3,-1 3 2,-1-1 4,0-2-7,0-1-2,1-3 0,0-1-2,3-3 3,0-1 1,2 0-1,2-1-5,1-1 1,3-1 1,2-1-3,-1 0-1,1 0 1,0 0-1,0 2 2,0-2-2,0 0 2,0 1-4,0-1 0,0 0-2,0 0-15,0 0-17,0 0-16,0 3-61,0-1-98,2 3-105,5 3-227</inkml:trace>
  <inkml:trace contextRef="#ctx0" brushRef="#br0" timeOffset="117163.4665">10070 4627 509,'0'0'79,"0"0"-23,0 0 68,0 0 24,0 0-54,0 0-9,0-18-14,0 16 9,-1 0-7,0 2-11,1-2-3,0 2-10,0 0-6,0 0 1,0 0 5,0 0-8,0 0-17,0 0 2,9 9-6,-2 1 12,4 2 2,-1-3-16,0 1-4,0-2 2,-1 0-9,-2-1-3,2-2 0,1 1 1,-3-3-1,-1 0-1,-4-2 1,1 1-2,-3-2 0,0 1 3,0-1-4,0 0 0,0 2 0,0-2 0,0 0 0,0 0 0,0 0 1,0 0-1,0 0-1,0 0 0,0 0 0,0 0 0,0 0 2,0 1-5,0 1 5,-5 0-2,-2 3 3,-2 3 3,-2-1 3,-2 2-3,-2 1 5,-1-1-6,2 1 4,-1 1-4,2-1-1,1-3-2,0 2 0,5-2-2,0-1-1,1-1 1,3-3 0,1 0-7,2 1-10,0-3-19,0 0-32,0 0-111,0 0-232</inkml:trace>
  <inkml:trace contextRef="#ctx0" brushRef="#br0" timeOffset="120278.5446">9896 6184 353,'0'0'0,"0"0"12,0 0-11,0 0-1,0 0-7,0 0-48,0 0 20,-8-8 22,4 8-21,0 0 20,1 0 14,0 0 14,2 0 22,1 0 1,0 0 19,0 0 13,0 0 16,0 0-18,0 0-19,0 0-29,0 0-19,0 0-15,4-1-159</inkml:trace>
  <inkml:trace contextRef="#ctx0" brushRef="#br0" timeOffset="121013.4723">9825 6180 384,'0'0'449,"0"0"-357,0 0 77,0 0-4,0 0-42,0 0-25,-2-4-31,7 4-24,5 0-17,2 7-1,4 1 7,2 1 1,0 1 0,2-3-11,-1 0-4,-1-1-3,-3-2-10,-2 1 0,-4-3-1,-4-1 0,-4-1-2,2 2 0,-3-2 0,0 0-1,0 0 1,0 0-1,0 2-1,0 1 0,0 2 2,0 2-1,-7 0 3,-7 3 2,-4 1 2,-5 2 1,-2 0-4,-2 1 1,2-1 5,5-2-10,3-4-1,6 0 0,4-1 0,0-2-1,3-1 1,2 0-2,-1-3-5,3 0-23,0 0-55,3 0-86,12 1-146,1 2-290</inkml:trace>
  <inkml:trace contextRef="#ctx0" brushRef="#br0" timeOffset="121843.7641">9973 6631 173,'0'0'57,"0"0"-23,0 0 94,0 0-12,0 0-49,0 0 3,-7 21-6,5-18 6,1-2 25,1 1 0,-1-1 4,1-1 0,0 0 13,0 1 5,0 0-24,0 1-17,0 3-20,4 0-9,3 2 1,2 1-8,3 2-12,1-2-6,2 1-5,-1 1-3,2-2 4,-1 1-3,0-3-6,4 2-3,-1 0 1,-4-2 1,-2 0-6,-5-3-2,-2 0 1,-3-1-2,-2 0 1,0-2 0,0 0 1,0 2 1,0 0-1,0 0 1,0 2 0,0 3 1,-4 0 1,-6 3 1,-6 0 2,-4 3 3,-2 1 5,-1 0-4,-5 1-2,5 1-2,-2 0 0,1-3-5,6-3-2,2-2 1,11-4-2,2-2-4,3-2-27,0 0-15,10 0-39,8 0-143,6-7-177,-3 2-422</inkml:trace>
  <inkml:trace contextRef="#ctx0" brushRef="#br0" timeOffset="125038.1493">7440 4255 156,'0'0'60,"0"67"3,2-20 27,5 11 28,2 6-33,1 7-37,2 3 1,-3 5-34,-2 2-14,-1 3-1,0 2-3,6 3-34,4 3-19,8 7 6,6-1-27,2-2 51,4-6 18,-4-10-41,-5-6 49,-4-7 41,-11-4 34,-8-2-38,-4 1-34,-7 0 30,-11 1-1,-2-1 7,-1-2 31,3-2-41,5-4 1,3-1-7,4-4-6,3-3-17,1-3 3,2-1-4,0-4 2,0-3-1,0-4 2,0-1 9,0-3 4,0-2 0,0-1 2,0-1-8,3-3-7,-1-7-2,0-2-1,0-6-66,-2-5-59,0 0-81</inkml:trace>
  <inkml:trace contextRef="#ctx0" brushRef="#br0" timeOffset="125872.1029">7463 4272 547,'0'0'0,"0"0"-160,0 0 160,0 0 23,0 0 56,0 0-47,56-30-22,-44 26-2,4 1 9,4 1 9,6-1 22,5-1-28,10 0-17,7-2-3,7 3 2,11 1-1,14-2-1,15 0-1,14-3-39,16-3-47,5 1 87,9 1 39,-3-1-7,1 2 0,-3 3 30,-9 1-33,0 3-7,-4-2-13,-3 2-7,1 0-3,-3-2 2,2 1 0,-2-2-1,-2 1 1,-2-1-1,-3-2-1,2 1 0,0 1-2,-4-3-8,0-2-7,-2 1 10,-5-2 8,-2 0 1,-3-1 1,-3 1 2,3-1-3,0-1-2,-1 2-2,-1 1-2,-2 0-6,-1 3 2,-4 1 9,-2 2 0,-4 2 0,-3 0-2,-4 0-9,-2 0-10,-3 0-35,-4 0-48,-3 0-22,-2 0-93</inkml:trace>
  <inkml:trace contextRef="#ctx0" brushRef="#br0" timeOffset="126112.2109">12831 4281 415,'0'88'39,"0"11"-35,0 13-4,0 10-10,0 3 5,0 9 4,0 9-19,-4 4-42,-8 1-137</inkml:trace>
  <inkml:trace contextRef="#ctx0" brushRef="#br0" timeOffset="126463.7356">12627 6914 394,'0'0'198,"0"0"-198,0 0-39,0 0 39,0 0 3,-83 1 6,49 5-8,-10 1 39,-9 0-31,-9-1-8,-11 0 1,-12-2 9,-13-3 4,-16-1-9,-17 0-5,-13 0 1,-12 0-2,-7 3 0,-5 6 2,-9 6 18,-4 1 5,-2 2-15,0 0-10,2-5-43,0-5-72,-4-8-152</inkml:trace>
  <inkml:trace contextRef="#ctx0" brushRef="#br0" timeOffset="126729.2868">7731 7180 409,'0'0'0,"0"0"-14,0 0-9,0 0 23,0 0 16,0 0-16,-55 5-79,52-17-198</inkml:trace>
  <inkml:trace contextRef="#ctx0" brushRef="#br0" timeOffset="128866.2343">7724 5855 160,'21'-63'0</inkml:trace>
  <inkml:trace contextRef="#ctx0" brushRef="#br0" timeOffset="128965.4404">7890 5498 402,'0'0'34,"48"-65"-23,-27 34-11,0 3-7,-4 1-32,0 2-32,1 2-103</inkml:trace>
  <inkml:trace contextRef="#ctx0" brushRef="#br0" timeOffset="142642.1916">11798 4304 620,'0'0'208,"0"0"-68,0 0 23,0 0 9,0 0-40,0 0-59,0 0-50,0 0-16,11 52 14,2 10 34,0 10-6,2 12 0,2 5 9,5-2-23,5 0-11,0-9 6,3-5-20,-4-11-2,-2-10-5,-7-8-1,-5-13-2,-5-10-1,-2-8-9,-5-9-34,0-4-44,0-5-52,0-18-49,-4-10-93,-2-9-162</inkml:trace>
  <inkml:trace contextRef="#ctx0" brushRef="#br0" timeOffset="143458.0283">11761 4297 877,'0'0'235,"0"0"-231,0 0 0,72-42 81,-24 34 9,14 1-47,11 2-8,5 0-12,-3-1-8,-9-1 13,-13 1 4,-9 0-10,-10 0-6,-8 0-13,-10 2-2,-7 1 10,-9 1-1,0 0 2,0 2-4,0 0-3,0 0-3,0 0-5,0 0-1,0 0 0,0 0 0,0 0-2,0 13-6,0 10 8,0 12 10,3 15 10,7 16 7,8 11 9,5 9 4,6 3-9,2-5-11,0-8 5,-3-9-5,-4-8-12,-4-7 3,-2-10-1,-2-4-7,-1-5 0,-1-7 0,-1-3 1,-2-5-2,-3-4 2,-2-7-4,-3-3 4,-1-1-3,-2-3-1,0 0-1,0 0 1,0 0 2,0 0-2,0 0 1,0 0 4,-5 0-5,-1 0 1,-3 0-2,-5 0 2,-6 0-1,-7 0 0,-4 0-3,-4 0 1,-3 0 2,-3 4-1,-7 2 0,-12 1 1,-9 2 0,-9 0 1,-3 4-1,10-3 0,12 3 2,19-5-2,17-2-1,13-2-10,8-4-11,2 2-7,0-2-17,0 0-33,0 0-5,0 0-20,2 0-57,7 0-66,2 0-110,3-2-141</inkml:trace>
  <inkml:trace contextRef="#ctx0" brushRef="#br0" timeOffset="145778.2353">12852 4627 1078,'0'0'0,"0"0"-194,0 0 107,0 0 83,0 0-48,0 0-43,-5 0 35,4 4 22,1 1-60,0-2-65</inkml:trace>
  <inkml:trace contextRef="#ctx0" brushRef="#br0" timeOffset="146893.4388">14133 5356 73,'0'0'235,"0"0"-103,0 0 50,0 0 0,0 0 19,0 0-38,-32-34-58,48 66-53,4 13 77,7 6-47,-1 4-21,1 2-16,-4 0-13,-3-4-15,-4-4-8,-2-6-6,-3-8-3,-5-7-18,-1-10-66,-4-6-53,0-11-83,-1-1-37,0-16-48,0-10-220</inkml:trace>
  <inkml:trace contextRef="#ctx0" brushRef="#br0" timeOffset="147695.1463">14179 5352 521,'0'0'188,"0"0"-78,0 0 33,0 0-16,0 0-28,102-25-7,-18 25 4,37 0-11,33 6-49,24 1-14,12-2 13,-5 2 2,-9 2 16,-15 1-16,-19 1-13,-18-1-12,-24 0-8,-16-1 4,-16 0-8,-11-1 0,-11 0-8,-7-2-7,-10-2-10,-6-1 1,-5-3-5,-8 0 9,-4 0 6,-3 0 13,-3-4 1,0-2 1,0-2 10,0 3 3,0 1-2,0 0 0,0 4-8,0 0-1,0 0-1,-3 0-2,1 0-3,-2 6 3,0 9-1,-1 8 2,-1 8 0,2 6 2,0 4 1,2 3 5,2 0-3,0-1-2,2-2 1,7-5 8,1-4-9,-2-6-3,-2-6-1,-3-5 0,-1-4 0,-2-4 0,0 0 1,0-3-1,-6-2 1,-7-1 2,-7 1-2,-11 0 0,-11-2 0,-14 2-1,-16-2-1,-22 0 1,-22 0 0,-30 0 3,-25 0-3,-19 0-4,-6-6-32,12 0-12,21 1 18,27-2 21,34 0-70,27-4-104,25-2 30,18 2 55,13 0 10,10 1 12,9 1 48,3 1 6,19 1-30,4 3-48,5 3-115,1 1-191</inkml:trace>
  <inkml:trace contextRef="#ctx0" brushRef="#br0" timeOffset="149264.5281">14690 5575 357,'0'0'98,"0"0"-78,0 0 13,0 0 103,0 0-44,0 0 23,28-4-14,-28-4-10,0-1-27,-10 0-22,-6 0-24,-8 1-11,-3 5-3,-1 3-1,1 0-6,6 0 3,5 5 0,9 1 2,3 0-1,4-3 0,0 1 0,0-1 2,0-1 7,0-2 9,2 0 0,-2 0-8,0 0-2,0 0-5,0 0 0,0 0-1,0 0-1,0 0 0,0 0-2,0 0-1,0 0-1,0 0-21,0 0-25,2 0 2,2 1 9,1-1 8,-2 0 18,-1 0 8,0 0 2,-2 0 2,0 0 3,0 0 27,0 0 11,0 0-12,0 0-1,0 0 6,0 0-1,0 0-6,0 0-7,0 0-11,0 0-2,0 3-3,0-1-4,0 3 2,0-1-2,0-1-1,0-1 1,0-1 0,0-1 1,0 0-1,0 0 2,0 0 6,-2 0 19,1 0 3,1-1-10,-2-3-15,1-1-1,0-1-3,-1 1 1,2 1 2,0-1 8,0 0 12,0 2 4,0 2-4,0 0-11,2 1 1,1 0-2,3 15-6,2 9 0,4 10 18,0 3-1,-2-2-9,1-1-5,-3-5-3,-2-4-5,-2-3-1,0-7-1,-1-6 0,-3-7 0,0-2 0,2-1-3,-1-15-4,0-8-4,-1-5-4,0-5 6,0-1 6,0 0 3,0 2 1,0 5 0,0 8 7,0 5 2,0 8 0,0 4 6,0 2-4,1 1 0,8 0-8,5 15-1,6 7 0,3 4 7,3 3 2,0-2 6,-2-1-1,-1-5-2,0-3-6,-5-4-1,-1-4-7,-6-3 1,-2-4-1,-2-1 4,-3-2-2,0 0 2,-1-2 4,0-10 4,-2-6-3,-1-6-2,0-4-1,0-2-2,0 0-3,-2 2-2,0 6 0,2 3-10,0 0-13,4 2-18,9 4-62,6 1-143,8 10-223</inkml:trace>
  <inkml:trace contextRef="#ctx0" brushRef="#br0" timeOffset="149804.2471">15960 5657 1161,'0'0'9,"0"0"-3,0 0 56,0 0-20,-70-57-35,39 57-7,0 0 0,6 11 0,7 5 1,12 2 4,6 2 9,4 0 34,18 0 21,3-3 5,2 0 1,-4-3-10,-4 0-24,-5-3-20,-8 0-6,-6-3-8,0 1-7,-16-1 0,-14-2-12,-11-5-49,-9-1-65,-2-7-95,0-10-138</inkml:trace>
  <inkml:trace contextRef="#ctx0" brushRef="#br0" timeOffset="150532.9121">14160 5684 1408,'0'0'44,"0"0"-44,0 0 55,0 0 36,0 0-49,0 0-27,0 4-11,0-2-2,0-2-2,0 0-2,0 0-2,0 0-18,0 0-23,-2 0-45,2 0-82,-2 0-68,2-4-134,0 3-200</inkml:trace>
  <inkml:trace contextRef="#ctx0" brushRef="#br0" timeOffset="150824.7468">14014 5657 800,'0'0'0,"0"0"57,0 0-57,0 0 137,0 0-64,0 0-45,3-5-17,-3 5 18,0 0 8,0 0 0,-4 0-11,-6 0-24,-2 0-2,-6-3-75,-4-1-105,1-2-93,0-2-118</inkml:trace>
  <inkml:trace contextRef="#ctx0" brushRef="#br0" timeOffset="150951.2274">13812 5559 699,'0'0'408,"0"0"-382,0 0 45,0 0 63,0 0-55,0 0-56,0-42-23,0 37-87,-10-1-123,-1-4-267</inkml:trace>
  <inkml:trace contextRef="#ctx0" brushRef="#br0" timeOffset="151099.1281">13709 5315 1583,'0'0'0,"31"-55"-57,-21 37 57,-7 1 42,-3 7-42,0 1-77,-16-2-95,0 0-313</inkml:trace>
  <inkml:trace contextRef="#ctx0" brushRef="#br0" timeOffset="151274.6558">13839 4956 907,'0'0'436,"0"0"-436,66-53-23,-53 46 23,-8 5 0,-2 2-92,1 0-273,6 0-489</inkml:trace>
  <inkml:trace contextRef="#ctx0" brushRef="#br0" timeOffset="151410.3964">14397 4859 1150,'0'0'0,"96"-29"-66,-42 18 52,-4 0 13,-4 5-1,-6 3-116,-6 3-113,-6 0-80</inkml:trace>
  <inkml:trace contextRef="#ctx0" brushRef="#br0" timeOffset="151569.2044">15015 4823 892,'0'0'80,"98"0"-80,-45 0-110,0 0-5,-4-2 74,-5 2-68,-10-2 8,-9 2 101,-8 0 11,0 0 2,-2 4-13,4 1-88,6 1-178</inkml:trace>
  <inkml:trace contextRef="#ctx0" brushRef="#br0" timeOffset="151647.1958">15634 4864 337,'0'0'378,"67"6"-304,-28-2-74,3-3-33,6-1-178</inkml:trace>
  <inkml:trace contextRef="#ctx0" brushRef="#br0" timeOffset="151839.4642">16310 5043 1187,'0'0'0,"0"0"-457,65 10 457,-48-10 234,-2 2-158,-2 4-75,1-1-1,4 1-20,0 2 5,2-1-41,1 1-140,1 3-145</inkml:trace>
  <inkml:trace contextRef="#ctx0" brushRef="#br0" timeOffset="151960.1464">16704 5243 565,'0'0'431,"0"0"-381,0 0-38,48 64-8,-48-47 6,0-1-10,-7 4-6,-5 0-159,4 2-136</inkml:trace>
  <inkml:trace contextRef="#ctx0" brushRef="#br0" timeOffset="152124.8765">16667 5634 747,'0'0'15,"0"0"-15,-77 38 0,47-30 26,1-4 40,-3-3 21,1-1 16,-1 0-12,3 0-68,3 0-23,1-3-88,2-1-274</inkml:trace>
  <inkml:trace contextRef="#ctx0" brushRef="#br0" timeOffset="152617.9291">13937 5842 1103,'0'0'77,"0"0"-77,0 0-14,0 0 9,34-63-9,-20 55-141,2 0-144,6 0-352</inkml:trace>
  <inkml:trace contextRef="#ctx0" brushRef="#br0" timeOffset="152773.5458">14119 5738 825,'0'0'108,"0"0"-108,0 0 0,0 0 38,0 0-26,-77 48-10,58-31-2,-1 1-67,4 2-121,5-1 48,2 1 24,3 0-31</inkml:trace>
  <inkml:trace contextRef="#ctx0" brushRef="#br0" timeOffset="152926.3107">13942 6006 527,'0'0'132,"0"0"-75,0 0-20,27 57-35,-15-42-2,1 3-21,3-1-38,0 0-46,2 0-26,3-2 131,-1-1 14,0-1 80,1-2-94,4-4-15</inkml:trace>
  <inkml:trace contextRef="#ctx0" brushRef="#br0" timeOffset="153046.2146">14565 6304 1328,'0'0'0,"98"7"-234,-41-3 99,4 2-103,3 2-145</inkml:trace>
  <inkml:trace contextRef="#ctx0" brushRef="#br0" timeOffset="153230.1906">15165 6385 896,'0'0'176,"92"15"-168,-42-8 15,5-1-19,6-2-4,8-3-103,6-1-45,-1 0 45,0-9 103,-4-2 22,-7-1 143,-3-1-31,-4 1-58,-6 2-31,-4 2-12,-3 1-33,-2 3-100,2-1-184,1 1-222</inkml:trace>
  <inkml:trace contextRef="#ctx0" brushRef="#br0" timeOffset="153325.3931">16585 6267 1166,'0'0'0,"0"0"-19,80-33-82,-61 21-107,2-4-235</inkml:trace>
  <inkml:trace contextRef="#ctx0" brushRef="#br0" timeOffset="153417.4281">16834 6091 1210,'0'0'0,"0"0"-125,19-55-48,-12 28-117,1-3-306</inkml:trace>
  <inkml:trace contextRef="#ctx0" brushRef="#br0" timeOffset="153511.5797">16907 5862 679,'0'0'333,"0"0"-276,0 0-29,0 0-28,-100-54-51,50 47-116,-3 1-119</inkml:trace>
  <inkml:trace contextRef="#ctx0" brushRef="#br0" timeOffset="154209.1671">13981 5746 1454,'0'0'0,"0"0"-112,0 0 57,0 0 52,0 0-119,-94-16-166,51 14-301</inkml:trace>
  <inkml:trace contextRef="#ctx0" brushRef="#br0" timeOffset="154358.3087">13533 5627 1140,'0'0'0,"-20"-54"-11,3 26 11,-5 1 0,-5 0-45,-4 4-65,2 4-107,2 1-82</inkml:trace>
  <inkml:trace contextRef="#ctx0" brushRef="#br0" timeOffset="154492.2024">13307 5293 984,'0'0'160,"32"-60"-146,-21 31 16,-1-1 40,-5 0-26,-4 1-44,-1 0-43,0 1-53,0 5-76,-4 3-137,3 0-329</inkml:trace>
  <inkml:trace contextRef="#ctx0" brushRef="#br0" timeOffset="154642.5946">13761 4685 1315,'0'0'0,"103"-67"-133,-62 40 100,-12 5 30,-6 5-62,-7 5-134,0 4-37,-2 1-163</inkml:trace>
  <inkml:trace contextRef="#ctx0" brushRef="#br0" timeOffset="154816.136">15150 4355 621,'0'0'0</inkml:trace>
  <inkml:trace contextRef="#ctx0" brushRef="#br0" timeOffset="154913.8001">15627 4387 1175,'0'0'54,"86"10"-54,-42-1-3,0-2-51,1 1-70,1 2-290</inkml:trace>
  <inkml:trace contextRef="#ctx0" brushRef="#br0" timeOffset="155016.4647">16567 4649 541,'0'0'0</inkml:trace>
  <inkml:trace contextRef="#ctx0" brushRef="#br0" timeOffset="155300.17">16865 4722 1010,'0'0'170,"0"0"-170,0 0-4,39 76-30,-39-53-1,1 2-69,1 0-75,3-2 4,3-2 33,4 0 142,2-5 113,1 0 22,3-3 13,1 3-61,3 2-76,1 0-11,2 2-68,-1 2-39,-4-2 22,-4 1 67,-1 0 18,-5 1 16,-3 0 59,-3-1-3,-4-2 3,0 3-28,-17 1-22,-9 4-24,-10 1-1,-6 2-2,-5-1-59,3-2-149,1-3-55</inkml:trace>
  <inkml:trace contextRef="#ctx0" brushRef="#br0" timeOffset="155528.3095">16542 5609 910,'0'0'217,"0"0"-217,0 0-397,0 0 397,0 0 116,0 0-99,-68-44 32,54 40 21,3 2-25,2 2-27,3 0 10,4 0 12,1 4-27,1 6-13,-2 2-47,0-1-126,-4-4-211</inkml:trace>
  <inkml:trace contextRef="#ctx0" brushRef="#br0" timeOffset="156136.1207">13677 5699 831,'0'0'88,"0"0"-62,0 0 113,0 0-26,0 0-45,0 0-19,0 3-23,-10 4-17,-14 4-9,-10 4-38,-2 3-227,-2 4-387</inkml:trace>
  <inkml:trace contextRef="#ctx0" brushRef="#br0" timeOffset="156286.3069">13343 6239 1502,'0'0'0,"0"0"-206,5 65 171,-5-42 33,2 6-43,0 6-111,2 2-121,3 2-45</inkml:trace>
  <inkml:trace contextRef="#ctx0" brushRef="#br0" timeOffset="156458.2643">13681 6807 376,'0'0'599,"73"15"-578,-33-7-1,-1-1 71,-1 2-31,-1-1-60,1 2-5,1 2-115,4 0-105,4 3-86</inkml:trace>
  <inkml:trace contextRef="#ctx0" brushRef="#br0" timeOffset="156545.5055">14358 6975 257,'68'10'0,"7"-4"-202</inkml:trace>
  <inkml:trace contextRef="#ctx0" brushRef="#br0" timeOffset="156644.7163">15425 7081 1342,'71'5'0,"0"0"-675,-4-1 13</inkml:trace>
  <inkml:trace contextRef="#ctx0" brushRef="#br0" timeOffset="156727.495">16300 7083 786,'0'0'0</inkml:trace>
  <inkml:trace contextRef="#ctx0" brushRef="#br0" timeOffset="157056.3204">16989 6796 1328,'0'0'0,"75"-57"-71,-45 23 70,-1-4 0,0-8-15,-6-1-28,0-7 34,-5-3-10,0 1-18,-1 1 12,-4-1 25,2 2 0,-5-5-23,2-2-43,-2 2-93,-1 5 38,-1 13 99,-4 7 23,-2 8 29,-2 5 92,0 4-2,0 4-15,-1-1-4,-12 1-51,-7-1-43,-7-1-5,-9 1 4,-9 1-5,-6-2 0,-1 1 0,4 2-1,9 1-3,10 1-4,4 0-73,5 0-197,3 0-362</inkml:trace>
  <inkml:trace contextRef="#ctx0" brushRef="#br0" timeOffset="157178.0781">16347 5745 865,'0'0'0</inkml:trace>
  <inkml:trace contextRef="#ctx0" brushRef="#br0" timeOffset="158332.4099">10596 4981 1599,'0'0'0,"0"0"-37,0 0 37,0 0 51,0 0-15,0 0 2,26-7-2,-26 7-13,0 0-8,0 0-3,0 0-1,0 0-1,0 0 0,0 0 2,0 0-5,0 0 0,0 0-5,0 0-2,0 0-2,0 0-14,0 0-63,2 1-76,8 2-120,7 0-241</inkml:trace>
  <inkml:trace contextRef="#ctx0" brushRef="#br0" timeOffset="159217.3115">14237 5336 1004,'0'0'235,"0"0"-235,0 0 0,0 0 34,0 0 58,0 0 1,1 0-27,3 0-15,0 0-15,1 0-8,-2 0-4,1 0-1,-1 0-12,-1 0-1,0 0 0,-1 2-3,0 0-4,-1-2 0,0 0-1,2 0 1,-2 0-1,0 0 3,0 0-1,0 0-2,0 0 2,0 0-1,0 0 0,0 0 0,0 0-3,0 0 2,0 0-2,0 0-1,0 0 1,0 0 0,0 0 0,0 0 0,0 2 0,0-2-1,0 0 1,0 0 0,0 0-1,0 0 1,0 0 0,0 0 0,0 0 0,0 0 1,0 0-3,0 1 2,0-1 0,0 0 0,0 0 1,0 0-1,0 0 0,0 0 0,0 2-4,3 0 4,-2 0-5,2 2-7,-1-1-9,-1-1-5,-1 0-20,0-2-27,0 0-6,0 2-30,0 1-35,-17 0-40,-12 1-44,-16-2-28</inkml:trace>
  <inkml:trace contextRef="#ctx0" brushRef="#br0" timeOffset="159790.0349">14000 5934 716,'-74'102'0,"-10"-10"-13,-5-9-156,-4-15-69,0-16 24</inkml:trace>
  <inkml:trace contextRef="#ctx0" brushRef="#br0" timeOffset="163515.6665">12713 6082 174,'0'0'0,"0"0"-17,0 0-115</inkml:trace>
  <inkml:trace contextRef="#ctx0" brushRef="#br0" timeOffset="168944.1326">3257 6780 806,'0'0'174,"0"0"-127,0 0 107,0 0 27,0 0-55,64-6-51,-9 6-5,17 0 2,8 0-9,9-1-18,3 0-4,-2 0-2,-2 0 3,-12 0-7,-11 0-6,-17 0-5,-14-1-9,-15 2-6,-10 0-9,-7 0 0,-2 0 0,0 0 0,0 0 0,0 0-4,0 0-2,0 0 2,0 0-1,0 0-2,0 0 0,-2 0-3,2 0 3,0 0 0,0 0 1,0 0 2,0 0 2,0 0 1,0 0-3,0 0 0,-2 0-2,2 0-3,0 0 2,0 0 0,0 0 7,0 0 0,0 0 1,0 0-1,0 0 1,0 0 1,0 0-4,0 0 4,0 0-4,0 0 1,0 0 1,0 0 0,0 0 0,0 0 0,0 0 1,0 0-2,0 0 2,0 0-1,0 0 0,0 0 0,0 0-1,0 0-11,0 0-13,0 0-9,0-1-14,-1-6-69,1-2-106,0-3-137,5-1-411</inkml:trace>
  <inkml:trace contextRef="#ctx0" brushRef="#br0" timeOffset="170577.32">13056 6834 1340,'0'0'135,"62"0"-130,-7 0 36,18 0 112,20 0-56,13 0-57,8 0-2,0 0 4,-9 3-14,-8 0 1,-18 3 3,-18-4-7,-18 1-15,-16-1 15,-13 0-18,-8 0-7,-6-2 0,0 0 0,0 0 0,0 1 0,0-1 0,0 1 0,0-1 0,0 2 0,0-2 0,0 0 0,0 0 0,0 0-3,0 0-1,0 0 1,0 0-3,0 0 1,0 0 0,0 0 1,0 0-3,0 0 6,0 0 0,0 0-2,0 0 3,0 0-3,0 0-4,0 0 6,0 0-7,0 0 5,0 0-5,0 0 6,0 0-4,0 0-2,0 0 7,0 0-6,0 0 4,-2 0-14,2 0 1,0 0-14,0 0-1,0 0-23,0 0-46,0 0-43,0-6-97,0-3-138</inkml:trace>
  <inkml:trace contextRef="#ctx0" brushRef="#br0" timeOffset="171778.1803">18966 6859 833,'0'0'109,"0"0"-60,0 0 106,0 0 6,0 0-16,92 0-39,-43 0-28,9 0-21,5 0-6,2 0 3,-1 0-17,-4 0-17,-6 0-10,-5 0 0,-2 0-1,-2 0-1,-6 2 0,-10-1-4,-6 0-1,-12 0 5,-6-1-7,-3 0-1,-2 0 0,0 0 0,0 0 2,0 0-2,0 0 2,0 1-1,0-1 1,0 0 0,0 1-4,0-1 4,0 0-3,0 0 1,0 0-2,0 0 0,0 0 0,0 2 0,0-2 2,0 0 0,0 0-1,0 0-3,0 0 3,0 0-3,0 0 1,0 0-2,0 0 2,0 0 3,0 0-11,0 0 7,0 0-6,0 0 6,0 0-6,0 0 6,0 0-5,0 0-7,0 0-11,0 0-43,0 0-37,0 0-86,0 0-107,0-4-227</inkml:trace>
  <inkml:trace contextRef="#ctx0" brushRef="#br0" timeOffset="189644.281">22330 5135 590,'0'0'506,"0"0"-486,0 0 6,0 0 98,0 0-13,0 0-53,0 0-34,0-6-10,0 6-1,0 0 1,0 6-1,0 8 21,0 4-1,0 9 1,0 4-4,-3 8-2,2 3 11,0 4-29,1 1 12,0 1-3,0 1-4,0 1 2,0 0-5,0-2-3,0-2-1,2-3 1,-1-5-8,2-3 1,-2-4 5,-1-6-7,0-6-2,0-5 2,0-6 0,0-5-1,0-1-6,0-2-16,0-7-24,1-11-53,2-12-73,0-2-57,-1-5-7,-2 3-160</inkml:trace>
  <inkml:trace contextRef="#ctx0" brushRef="#br0" timeOffset="190701.3532">22368 5206 338,'0'0'124,"0"0"-124,0 0 16,0 0 52,0 0-15,0 0 18,-21-49 38,21 46-17,0 0-23,0 2 5,0 0 10,0 1-28,0-2-15,7 1-12,3-1-17,3 0-6,2 1 7,0 1 4,3 0 15,5 0 10,9 0-3,9 0-19,7 0-6,3 0-1,1 0-4,0 0 0,-4 0-2,-1 0 1,-4 0-6,-5 0 1,-3 0 1,-5 0-4,-1-1 3,-1 0-2,1 0 0,-1 0 0,-6-1-1,-4 0-1,-5 0 1,-3 2 2,-3-2-2,-2 2 0,1-2 2,0 1-1,2-1-1,1 2 1,1-2 1,-2 1-2,-3 0 5,-3 0 4,-2 1 9,0 0 7,0-1-5,0 0-6,0 1-3,0 0 3,0 0-7,0 0 1,0 0 1,0 0-6,0 0 3,0 0-1,0 0-4,0 4 1,0 8 0,-2 9 2,-3 3 8,1 7 5,-1 4 7,0 5-8,1 3-6,-3 2 1,3 5 1,-1-2 0,1 4 2,-1-1 10,1 1-12,2-2 2,-1-2-2,3 0-4,-3-4 8,2 0-8,-2-2-7,3-2 14,-2-4-12,2-2-1,-1-3 6,1-3-1,-1-5-3,0 0 2,1-2-1,0-2 0,0 1-5,0-1 6,0-3-4,0 0 1,0-1-2,0-3 0,0-2-1,0-3 0,0-2 1,0 0-1,0 1 2,0 0-2,0 1 3,0 2-4,0-3 1,0 1-6,0-2-15,-5-3-41,-8-2-44,-12 0-100,-13-2-123,-11-16-248</inkml:trace>
  <inkml:trace contextRef="#ctx0" brushRef="#br0" timeOffset="191773.1626">22380 5828 694,'0'0'40,"0"0"55,0 0 69,0 0-72,0 0-70,0 0 36,0 0 19,-2-22-8,2 22 11,0 0-11,0 0-18,0 2-14,0 8-9,0 7 17,0 3-19,0 2 0,-1 4-1,-1 2-6,-1 3 3,1 2-1,2-1 5,0 0-3,0-3-5,0 0-6,0-1 0,0-3-4,0 0-3,0-2 5,0-4-8,0-2-1,0-2 3,0 0-4,0-1 1,0-3-1,0 1 0,0-1 3,0-1-3,0-3 0,0-1-2,0-3 3,0 0-1,0 1 3,0-2-3,0 0 0,0-1-3,0 0 3,0-1 4,0 0-4,0 0 0,0 0 1,0 0-3,0 0 3,0 0-1,0 0 1,0 0 4,0 0-5,0 0 1,0 0 0,0 0 0,0 0-1,2 0 1,6 0 1,6 0-2,10 0 6,6 0-1,8-4-5,4 0 4,5-1 4,-2 1 1,4 0 4,2 0-3,5 2-2,1 1-2,1 1-6,-7 0 2,-10 0-1,-12 0 2,-9 0-2,-6 0 0,-4 0-1,-2 0 0,-5 0 0,1 0-3,-3 0 3,3 0-2,0 0 2,-1 0 1,1 0-1,-1 0-4,-1 0 1,-2 0-5,2 0-12,-2-1-13,0-2-12,0 0-17,-6 0-77,-9-3-39,-7 0-63,-5 0-49,0-3-188</inkml:trace>
  <inkml:trace contextRef="#ctx0" brushRef="#br0" timeOffset="193462.3507">22462 5902 340,'0'0'126,"0"0"-6,0 0 13,0 0 32,0 0-54,0 0-26,-1-19-34,1 19-19,0 0-20,0 0-11,0 0 9,0 0 12,0 0 28,0 0 13,0 0-7,-1 0 2,-1 0-15,1 2-21,-3 3-10,2-3-8,1-1-4,-2 1 0,1-2-6,-2 0-41,-1 0-47,-3-5-11,1-4 2,2-2 27,1-1 26,1 0 40,3 1 10,-3-3 25,2-1 12,-2 2-3,-1 0 6,-1 1-16,1 5 13,1 2 16,1 2-5,2 3 7,0 0 11,0 0-21,0 0-3,0 15-17,0 6 21,0 8 10,0 5-5,0 1-8,-2 3-2,-2 1-9,-1-4-7,0-1-7,1-1 5,2 0-4,0-1-8,2-1 10,0-2-7,0-5 3,0-2-9,0-1-4,0-5 8,0-1-9,0-2 2,0 0 2,0-1-3,0-1-1,0 0 0,0-1-1,0-2-2,0-2 2,0-3-1,0-1 0,0 0 0,0-1 3,0 1-4,0-1-2,0-1 2,0 0 0,0 0 0,0 0 1,0 0-1,0 0 2,0 0-5,0 0 2,0 0 1,0 0 0,0 0 0,0 0 0,-1 0-7,0 0 5,-2-6-5,0-2 4,-2-2-1,1-2 2,0-4-1,2-4-3,-1-5 2,2-6 4,0-7-9,0-4 0,1-2 2,0 0 3,-1 5-1,-1 2 3,1 2 0,-1 2 1,2-1 1,-2 3-2,2 1 2,0 2-2,0 1 4,-2 4-5,2 3 6,-1 4-6,0 2 4,1-1-1,-1 1 0,-1-1 1,2-3-1,-3 2-2,2-3 2,1-2 3,-1-1-3,1-1 0,0 3 2,0 2-2,0 1 0,0 1-2,0 3 2,1-3-1,3 4 1,-1 0 0,1 1 0,-1-1 1,-1 3-1,2-1-3,0-2 3,-2 0 0,0-3 1,1-2-1,-1-2 1,0 0-1,1 1 1,1 3 0,0 0-1,-1 5 0,0-1-1,1 3 1,-4 2-1,2 1 1,0 2 0,-2-2-1,1 0 1,1-1-1,0-3 0,-1 1 0,1 0 0,0-2-3,-2 4 2,0 0 2,0 3-4,0 2-1,0 1 0,0 0 0,0 0 4,0 0 0,2 0-1,-2 0 2,0 0-2,0 0 1,0 0-4,1 0 4,-1 0-2,0 0 2,0 0 0,0 0-6,0 0 6,1 0-7,-1 0 5,1 0 2,1 0 0,0 0-4,6 0 1,9-2-24,13-5-105,8-2-141,1-4-716</inkml:trace>
  <inkml:trace contextRef="#ctx0" brushRef="#br0" timeOffset="209031.4053">21745 5468 137,'0'0'486,"0"0"-473,0 0-8,0 0 68,0 0-7,0 0-49,0 0-12,48-8 2,-42 6 3,0 2 6,1 0 12,3-2 7,4 2-20,2 0-9,4-2-1,-1 0-1,2 1-1,-1 0 5,1 0 10,0-1 0,0 1 3,-2 0-8,1 1-3,0 0-3,4 0-3,0 0-3,5 0-1,-2 0 3,1 0-2,-2 0-1,-1 0 0,-2-2 0,1 2 8,-1-2 5,1 0-9,-1 0 1,1 1 2,-2 1-5,1 0 2,0 0-4,-1-2 0,2 2 0,2 0 0,2 0 0,1 0 0,1 0 0,-2 0 0,1-1 0,-4-1 0,2 0 1,-1 2 0,-2-2-1,1 2 0,-4-1 1,2 1-1,-1 0-1,3 0 1,3 0 0,1 0 1,1 0-1,2 0 0,1 0 1,0 0-1,0 3 0,-1 1 0,-4-3 0,-3 2-1,0 0 1,-1 0 2,0-1 4,0 2-1,1-1 1,-1 1 8,-2 4 3,-3-1 0,-5 3-7,-5 5 3,-3 1-3,-6 5-6,0 1 2,-6-1 1,-9-1 1,-3-1-5,0-2-3,-2-1 1,-1-3-1,-2 0-2,-6-4-9,-8-2-2,-11-2 0,-9-3-31,-3 0 8,-2-2-11,5 3 21,2 0 17,6-2 2,3 2 0,2 0-3,2 0 7,-2-1 3,-4 0 0,0 1 1,-1 1 3,3 0 3,2-1 7,6-1-14,7 0 0,3-2 0,6 0 0,1 0 1,2 0-1,2 0 0,0 0 0,4 0 0,3 0 1,4 0-1,2 0 0,3-2 3,1-1 1,0-3-3,0-1 0,2-1-1,9-2 0,2 1 1,0-1-1,-1 2 1,-3 1 0,-2 1 2,0-1-1,1 1 5,-1 0 0,6 0-2,4 1-5,4 0 0,3 0 2,-2 3 0,-3 0 4,-3 0 2,-2 2 9,2 0-4,1 0-8,6 0-2,3 0-2,5 2 2,6-1-3,-1 2 5,1-3 6,-2 0 10,2 0-3,2 0-3,-1 0-6,3 0 1,1 0 1,1 3-1,0-1-1,3 1-4,0 0 3,-3 1-3,-5 0 3,-3 0 0,-6 1-4,-1 4 2,-2 2-2,-2 3 1,0 2-4,-3 1 1,1 0 1,-3-1-3,-3 1-1,-3-4 1,-4 0 2,-4-1-2,-3-2-1,0 0 1,-2 3 1,0-1-1,0 4 1,-9 0 0,-6 3 5,-11 0 3,-9 0 8,-11 0 7,-11-2-5,-6-3 10,-4-3-4,-3-3-11,3-2-6,5-2-7,2-4-1,3 2-1,5-2 0,-1 2 0,3-2-1,-3 0 1,1 0-2,-4 0-5,2 0-7,5 0 0,4 0 8,6 1 1,3-1-10,3 0-3,3 1 8,9-1 6,9 0 0,7 0 1,5 0 3,0 0 1,0 0 11,0 0 1,2 0-4,14-6-7,8-2-1,9 1-3,8-3-6,4 0 5,1 1 3,0 0 1,-5 1 0,-3 1 0,-1 2 0,-5-1 1,2 2-1,1 0 1,2-1-1,4 3 1,1-1-1,3 2 0,-2 1 1,0 0-1,-2 0 3,-1 1-1,1 6 5,0-1 1,3 1 0,-2 2 0,-1-1-7,-5 1 0,-1-2-1,-4 1 3,-1-1-1,-3-1 0,0 2 6,-2-1 0,-3 3-1,-3 2-3,-5 1-1,-5 2-2,-5 0-1,-4-1 0,0 0 2,-14 0-2,-6 0 7,-6-2-5,-5 1 6,0-2-2,-1-2 2,0-1-5,3-2 1,-2 0-3,0-1 2,-5-3-1,-4 1 2,-5-3 0,-2 0-3,1 0 0,0 0 0,-1 0 0,5 0 0,4 0 1,1 0 1,4 0-3,0 1 1,-1 1 0,-5 1 1,-3-1 0,-6 2 5,0-1-4,0 1 2,3-1-4,4 1 2,5-1-3,2 0 2,1-1 0,-3 1-2,0-3 0,-1 0 0,-1 0 0,0 0 0,0 0-1,-2 0 0,-1 0 0,0 0 1,2 0 0,2 0-1,0 0 1,1 2 0,-3-1 0,-4 1 0,1 0 0,0-2 1,1 1-1,2-1 3,3 0-2,4 0-1,3 0 0,4 0 0,0 0 0,5 1 0,1 0 1,5 1-1,3-2 0,3 0 0,3 2 0,3-2 2,1 0-2,1 0 0,0 0-2,0 0-5,0 0-53,9 0-92,9-5-143,3-4-632</inkml:trace>
  <inkml:trace contextRef="#ctx0" brushRef="#br0" timeOffset="210173.1411">21808 5468 212,'0'0'375,"0"0"-345,0 0 4,0 0 27,0 0 6,0 0-12,0 0 1,-41-12 11,32 12-20,-2 0 5,-4 0 3,-5 0-13,-6 0-15,-2 0 2,-5 0-11,-2 0-8,3 0-7,0 0 5,3 0 5,5 0 13,2 0 5,4 0 4,2 0 7,3 0-17,3 0-9,2 0-7,1 0-2,-1 0-4,-1 0 0,-4 0-2,3 0-1,2 0 1,-1 0 0,6 0-1,1 0 2,-1 0-1,3 0 0,-1 0 0,1 0-1,-1 0 0,0 0 0,-2 2 0,0-2-1,-3 0 2,0 2 0,3-1-1,-2-1 0,3 0 0,2 0-1,0 1 2,0 0-2,0-1 3,0 0-3,0 0 1,0 0 0,0 0 0,0 0 0,0 0 0,0 0-1,0 0 2,0 0 0,0 0 0,0 0 11,0 0-6,0 0 3,0 0-9,0 0 1,0 0 0,0 0-1,0 0 0,0 0 0,0 0-1,0 0 1,0 0 1,0 0 1,0 0-1,0 0 0,0 0 1,0 0-2,0 0-2,0 0-7,0 0-69,0 1-109,0 0-237</inkml:trace>
  <inkml:trace contextRef="#ctx0" brushRef="#br0" timeOffset="211042.0889">21283 5458 347,'0'0'162,"0"0"-95,0 0 60,0 0 4,0 0-38,0 0-31,0-8 0,0 7 15,0-1-12,0 2-8,0 0-5,0 0-1,0 0-19,0 0-8,0 0-9,0 0-5,0 0 0,0 0-4,0 0 4,0 0 2,0 0 1,0 0 1,0 5 4,0 4 2,0 6 3,0 2-4,0 5 4,-2 2-5,1 2 0,0 2 1,-2 0-2,1-2-2,2-1 2,-1-2 0,1-4-1,0-3-5,0-3-4,0-1-4,0-4 0,0-3 0,0 1-1,0-2 0,-1 1-1,1-2 2,0-1-1,-1 0-2,-1-1 0,2 0 2,0 0-2,0-1 0,0 0-1,0 0-4,0 0-27,0 0-43,0 0-29,0 0-18,0 0-106,-2 0-95,-3 0-193</inkml:trace>
  <inkml:trace contextRef="#ctx0" brushRef="#br0" timeOffset="211716.4156">21032 5842 528,'0'0'101,"0"0"15,0 0 46,0 0-68,0 0-26,0 0-11,-1-3-5,1 3 38,4-2 21,12 0-45,9 0-25,7 0 9,7 0 6,0 0-14,-3 0-5,-5 1-10,-4 0-12,-2 1-3,-4-2-3,-2 2-3,-2 0-4,0-3 2,-3 1-2,0 0-1,-3 0 2,-2 1-2,-1 0 1,-5-1-2,1 2 0,-2 0-9,0 0-25,-1 0-17,1 0-22,-2 0-46,0 0-68,0 3 28,0 4-66,-14 1-45,-1 1-129</inkml:trace>
  <inkml:trace contextRef="#ctx0" brushRef="#br0" timeOffset="212595.0684">21189 5923 785,'0'0'94,"0"0"-28,0 0 100,0 0-89,0 0-13,0 0 7,51 2-4,-36 0-16,1 0-14,-4-1-17,1-1-10,-6 0-9,-2 1-1,0-1 0,-3 2 0,0-2-2,-1 0-6,-1 0-10,0 0-10,0 0-3,0 0-4,0 0-3,0 0-1,-1 0 10,-2 0-2,0 0 6,0 0 5,1 0 6,0 0 8,-1 0-1,1 0 4,-1 0 1,0 0 1,0 0-1,3 0 2,-2 1 0,2 0-1,0 1 1,0-2 1,0 0 0,-1 0 2,1 0 4,0 0 9,0 0 0,-1 0 8,1 0 2,0 0 0,0 0 2,0 1 4,0 2-15,0 0 7,-1 5 9,1 2-1,0 2-3,-2 2-5,2 2 10,0 2-3,0 2 0,0 1 2,0 2-10,0-1 1,0-2 2,0 1-2,0-1-3,0-2-10,0-3 0,0 1 2,0-1-10,0-2 5,0-3-1,0 0-6,0-1 8,0-1-5,0 0-2,0-3 1,0 1 1,0 0-3,0-3-1,0 0 1,0 0 2,-2-2-1,1 0-2,1 0-1,-1 0 1,1-1 0,0 1 1,0 0-2,0-1 1,0 0 0,0 0-25,0 0-79,0 0-151,0-4-448</inkml:trace>
  <inkml:trace contextRef="#ctx0" brushRef="#br0" timeOffset="216674.1518">21756 5380 404,'0'0'407,"0"0"-387,0 0 9,0 0 102,0 0-25,0 0-38,-10-19-6,10 19 3,0 0-6,0 0-12,0 0 5,0 0-25,5 4-13,3 3 11,1 3 11,4-1-8,-1 0-4,3 0-3,3 0 0,1 0-1,-1-2-7,0-1 2,-4-3-2,-3 1-4,-3-2-2,-4 0 2,-2-1-4,0 0 3,-2-1-1,0 0-2,0 0-3,0 0 0,2 1-1,-1-1 1,0 2-2,0-2 0,1 0 2,-2 2 1,0-2-3,0 0 3,0 0 1,0 0 0,0 0 0,0 0-2,0 0 2,0 0-3,0 0 4,0 0-3,0 0 4,0 0 1,0 0 1,0 0-3,0 0 0,0 4-1,-5 2-1,-2 3 0,-3 3 0,-2 2 0,0 1 1,-3 0-2,1-2 0,1 0-1,1-2 0,3-4-1,4-3 0,2-2-2,3-2-22,0 0-39,3 0-62,14-6-109,8-2-352</inkml:trace>
  <inkml:trace contextRef="#ctx0" brushRef="#br0" timeOffset="218657.0003">22477 6227 53,'0'0'113,"0"0"-103,0 0 26,0 0 27,0 0-63,0 0-4,-27-3-53,18 1-29</inkml:trace>
  <inkml:trace contextRef="#ctx0" brushRef="#br0" timeOffset="227742.5288">23290 4867 332,'0'0'122,"-68"-23"-122,22 12 0,-6 3 2,-5 2 11,0-1-12,0 1-1,1 2-2,0 0-10,0 1 5,1 0 7,1 0 0,3 1 0,1 0-4,-4 0-8,-1 0 0,-5 0 7,-3 1 5,-1 0 6,-1 1 21,1 0 2,2 0 4,5 0-9,3 0-6,1 4-9,-1 0-6,-1 5-3,-4 0 0,3 2 0,0 3 0,-3 1 0,-1 1 0,1 2-3,5 1 2,6-2 1,8 0 5,6 1-5,2-2 1,-2 1 4,-1 2 6,-2 2-2,0 2-8,5 2-1,0 3 1,-1 1 1,0 3 6,-1 2 18,1 1 1,1 1-15,4 2-3,5-2-5,2 1 1,3-1-4,-1 0-1,0 2 0,0 0-15,1 0-19,6 2 33,3-4-1,7 0-69,2 1 58,0-1 7,8-1 4,0 3 2,-2-3 5,-3 2-5,0-3 3,-1-1 3,3-2 4,2-2-4,3 0 8,1-2-10,3 1 8,4 2-3,2-1-9,4 2-27,1-2 16,-1 0 8,0-1 3,-1-3-5,-1-3 5,2 0 21,0-1 39,5 0-39,3 2-1,2-1 6,1 2-23,3-1 4,-2 0 13,2 0-13,0-4-7,0 0 1,1 0-1,-1 0 0,1-1 0,0-3 4,2-3 0,2-1 8,5-1-5,3-3-7,7-1 6,2 0-5,1 1 3,-2-1-4,-5 2 6,-1-2-6,0 1 0,2-1 6,1-1 19,-1 0 2,1-2-5,-1-1-11,4-2-6,1 0-5,1 0-5,0 0-14,-4 0-2,-4 0 21,-4 0 4,-1 0 13,-6 0-6,0 0-2,-2-3-8,1 0-1,2-3-1,6-1-16,4-3 7,1-1-9,1-3 9,-4-1 10,-6-3 29,2-4-1,-6-3 8,-4-4-22,1 0 8,0-1-12,-2-5 0,2-1 5,-4-1 6,-1-2-8,-6-5 12,-3-4-10,-5-6-6,-3 2 6,-2 1-7,1 5 3,-2 7-4,1-1 14,-2 2-15,-1-2-3,-3 2-1,-1-3 1,-2-2 12,-3-1-15,-2 0-2,0-2 0,0-1 2,0 5 0,0 3 0,-1 6 0,-1 6 2,-3 2 2,-4 1 6,-1-2-7,-5 2-3,-3-5 0,-2 1-1,-2 0 1,-3 4 0,-3 3 0,-5 4 1,-5 1-2,-4-1 1,-4 0-2,1-2 1,4-2 1,5 0-9,5-4-16,4 2-12,3 2 26,1 3-50,-1 5 1,-2 1 16,-5 1-87,-8 3-92</inkml:trace>
  <inkml:trace contextRef="#ctx0" brushRef="#br0" timeOffset="228262.4896">22889 4867 469,'0'0'425,"0"0"-425,78-1-14,-35 5 14,3 7 28,4 4 24,0 4-30,2 3-2,0 3-4,5 2-12,2-1-4,-2-1-19,-2-3-106,-5-3-89,-7-3-174</inkml:trace>
  <inkml:trace contextRef="#ctx0" brushRef="#br0" timeOffset="228616.6218">23626 5284 621,'0'0'59,"0"0"-59,0 0 0,0 0 8,0 0 8,0 0-16,0 0-3,0 0-26,0 0-14,3 3-18,1 0 14,2 0 2,-2 2-50,2 0-22,-3 1 42,2-2 43,-2 1-25</inkml:trace>
  <inkml:trace contextRef="#ctx0" brushRef="#br0" timeOffset="232484.6876">21958 5500 450,'0'0'63,"0"0"-61,0 0 9,0 0-2,0 0-9,0 0-53,66 0-64,-40 0 89,3-1-23,10-2 41,9 1-209</inkml:trace>
  <inkml:trace contextRef="#ctx0" brushRef="#br0" timeOffset="239248.1234">21736 5359 857,'0'0'67,"0"0"-59,0 0 42,0 0 77,0 0-80,0 0-34,0 0-8,0-4 10,0 4 8,4 0 10,5 0 9,2 9-1,6 1 1,3 1-2,1-1-10,0 1-2,0-2-6,-1 0-2,-3-3 2,-6 0-8,-1-2-2,-3-1-2,-3 1-4,0-2 3,-3-1-9,-1-1 4,0 0-2,0 0 1,0 0 0,0 0 0,0 0-1,0 0 1,0 0 1,0 0 0,0 0 2,0 0-4,0 0 2,0 0 0,0 0-1,0 0 4,0 0-5,0 0-1,0 0 1,0 0 1,0 0-3,0 0 1,0 0-1,0 0 0,0 0 0,0 0-1,0 0 1,0 0 1,0 0 0,0 0-1,0 0 0,-1 0 0,-3 2 0,2 0 0,1 2 0,-1-2-1,2-1-1,-2-1-6,2 1-48,-2 0-13,0 1 5,-1 1-32,-3 3 25,2 0 5,-2 1 8,2-3-3,-1 1-18,1-2-2,2 1-93,1-2 23,1-1-53,0 1 83,0 1 48,1-3-13,1 1 86,-2-1 0,0 0 65,0 0-19,0 0-29,0 0-17,0-1-54,0-2-139</inkml:trace>
  <inkml:trace contextRef="#ctx0" brushRef="#br0" timeOffset="241909.4565">7527 2841 826,'0'0'76,"0"0"-43,0 0 117,0 0-46,0 0-16,0 0-25,68 0 6,-32 5-13,9-3-24,7 2 42,3-2-38,10 0-9,2-1 11,6-1-8,5 0-6,5 0-14,8 1 12,5 1-12,8 1-3,-1-3 8,0 3-7,-5 0 4,0-1-1,-3 1-3,-5 0 2,-7-1-5,-7 0-5,-9 3 0,-5 0-2,-4-2 2,-3 3 1,-2-2 0,0 0-2,3 0 2,2-4-1,2 0 4,0 0-3,-1 0 1,-2 0 1,-7 0-1,-2 0-2,-8 0-2,-5 0 1,-8 0 0,0 0 1,-5 3-1,2 3 1,-1-3-4,-1 1 4,-3-1 0,-6 1 0,-5-2 1,-2-1-2,-4 0 3,-2-1-4,0 0 2,0 0 0,0 0 1,0 0-1,0 0-1,0 1 1,0-1 0,0 0-3,0 0 2,0 0-4,0 0 2,0 0 3,0 0-2,0 0 1,0 0 0,0 0 1,0 0 0,0 0 1,0 0-1,0 0 2,0 0-2,-4 0-1,1-2 0,-1-1 1,-1-1 0,-1 1 0,1 0 0,-4-3 0,0 2 0,-3-1-1,0-1 1,0 2-1,4 1 0,2 0 1,3 3 0,1 0-1,-1 0 0,-1 0-2,-2 0 0,-2 0 1,0 6 1,3 2-1,3 1-1,2 1-2,5 1 1,17 1 4,11-3 0,3-3 3,0-4-2,-7-2 1,-6 0 1,-7 0 1,-5-2-1,-6-6-1,-5 1 7,0-4-9,-11-1 0,-12 0-7,-4 3 2,-2 2 2,5 3 1,4 4 2,10 0-2,6 0 0,4 0 0,0 0-1,0 4 0,0 1 0,0 1 3,6 1 0,9 1-3,7-1-47,-1 0-241,-6-5-551</inkml:trace>
  <inkml:trace contextRef="#ctx0" brushRef="#br0" timeOffset="242698.2346">7604 2815 570,'0'0'40,"0"0"135,0 0 62,0 0-95,0 0-52,0 0-7,0 1-29,0-1-13,0 0 1,0 0-10,-5-2-32,-13-2-3,-5 4-1,-2 0-2,2 0 0,8 9 3,8 3 3,7 0-5,0 2 1,14 0 4,10-4 11,5-1 9,2-5 17,-4-4-8,-2 0 4,-10 0 1,-8-3 4,-6-4 3,-1-4-5,-14-4-25,-12-2-11,-7 1-8,-4 3-3,3 9-10,7 4-1,9 0 10,8 2-2,8 7-4,2 3-5,9 2 1,19 1 5,11-2-21,11 0-88,2-2-80,0 0-41,-7-2-167</inkml:trace>
  <inkml:trace contextRef="#ctx0" brushRef="#br0" timeOffset="244146.3631">7485 2852 1102,'0'0'32,"0"0"-3,0 0-29,0 0 80,0 0 6,0 0-13,0 0-28,0 0-18,0 0-3,0 5 19,0 7 6,-3 6-11,2 7-15,-4 5 1,3 7-2,-3 3-4,1 2-3,-1 1 0,0-2-1,1-2-4,1-3-1,1-2-3,2-4 0,0-5 2,-2-3-5,2-3-1,0-4-1,-2-2 0,0-3-1,0-1 2,2-3-2,-2-2 1,2-2-1,0-2 0,0 0 0,0 2 0,0-2 0,0 1 0,0-1-1,0 1 2,0-1-2,0 2 2,0-2 0,11 1 1,7 0-1,10 1 2,12 1 1,15-1 2,15 1 2,10 1-3,8 1-5,4 1 4,-8-1-3,-7 1 6,-17 0-7,-17 0-4,-14-2 4,-13-1 0,-9-1-1,-2-1-2,-5-1-8,0 0-1,0 0-5,0 0-8,0 0-4,0 0-6,0 0 5,0 0 2,0 0 3,0 0-4,0-2-19,0 0 15,0-2 13,2 0 8,2-3-17,1-4 3,4-4 3,0-6-6,4-6 18,-3-2 11,0-2 4,-4 0 20,-2 2 17,-4 8 5,0 4 0,0 7 22,0 6-24,0 3 13,0 1-10,0 17-26,0 19-9,0 15 37,-2 8 4,-2-1-16,0-4-17,-1 0 18,0-3-20,-2-4-14,4-5-2,1-11-2,2-8-2,0-8-3,0-5-19,1-4-21,7-6-14,4 0-39,4-16-136,3-6-144,0-7-380</inkml:trace>
  <inkml:trace contextRef="#ctx0" brushRef="#br0" timeOffset="245038.3348">8471 3357 1210,'0'0'72,"0"0"-25,0 0 138,0 0-88,0 0-59,0 0 1,2 70 29,-2-37-34,0 2-20,-2-4-5,-3-1-7,0-5-2,3-5-2,0-3-31,2-7-35,0-3-73,0-6-66,-2-1 1,1-6-23,1-11-49,0-3 34,0-1 228,0 0 16,3 4 133,2 4 0,0 4-4,-3 6-4,3-2 23,3 5-33,8 0-34,11 0 1,9 0 12,13 3 1,12 2-10,7 3-21,9-1-11,7 0 2,2-1-23,1-2-19,0-1-10,0-3-2,4 0-2,-2 0 2,2 0-4,-5 0 6,-4 0-3,-7 0 1,-4-2 2,-8 1 0,-8 0-3,-10-1-7,-8 2 1,-8 0 3,-3-1-5,2 0-6,4 0 7,1 0 0,3 0 2,-6 1 4,-1 0 1,-6 0-1,-11 0 1,-3-2 0,-7 2 0,-2 0 2,0 0-2,0 0 0,0 0-5,0 0 2,0 0-4,0 0 6,0 0 1,0 0 0,0 0 1,0 0 0,0-3 0,0 0 1,0-1 0,-1-4-2,-3-3 0,2 0 0,2-5 2,0-3 1,0-4-1,0-4-2,0-6 2,0-6-2,-2-5-3,-1-5-3,1 3-4,2 1 3,0 10 6,0 5 0,1 6 1,3 7 0,-2 6-1,0 6-2,-2 2-23,0 3-26,0 0-70,0 0-30,-4 0-80,-3 5-151,3 1-303</inkml:trace>
  <inkml:trace contextRef="#ctx0" brushRef="#br0" timeOffset="246559.2745">7982 2747 85,'0'0'409,"0"0"-280,0 0-14,0 0 18,0 0-43,0 0-3,-8-11-24,7 9-22,1 2-6,-1 0 15,1 0 0,0 0 3,0 0 2,0 0-23,0 0 12,2 0-13,6 5-13,5 9 10,3 1 14,0 2-4,3-1-11,-4-2-5,1 1-7,2 0-5,-2 0 0,1-4-2,-3-1 0,-3-4-2,-3-1 4,-3-3-5,-3-1 6,2-1 2,-3 0-3,-1 2-2,0-2-2,0 0 1,0 0-3,0 0-1,0 0 1,0 0-4,0 0 5,0 0 2,0 0-1,0 0-1,0 0 1,0 0-3,0 0 1,0 0-3,0 2 0,-5 2 0,-3 3 0,-3 2 4,-2 0-3,0 3 3,1-4-4,1 0 1,4-2-2,2-3-3,4 1-1,1-4-71,0 2-115,11-2-224</inkml:trace>
  <inkml:trace contextRef="#ctx0" brushRef="#br0" timeOffset="249885.1505">7981 2772 536,'0'0'189,"0"0"-119,0 0 65,0 0-1,0 0-65,0 0-34,0 0-16,12 10 8,6 3 24,-2 0 9,4-3 2,-1 0-1,-1-1-22,-2-1-3,-2-1-4,-3-3-11,-2 0-6,-3-1-2,-3 0-5,0-1-3,-2-2 3,-1 1-7,0 0 2,0 0 4,0 0-5,0-1 1,0 0 2,0 0 0,0 0-3,0 0 6,-1 3-1,-7 1-1,-7 3 6,-4 4 2,-4 2 7,-4 4-2,-2-1-1,-1 2-5,5 0 0,2-5-8,5-2 0,7-1-4,2-4-1,6-2 1,1-3-1,2-1 0,0 0-6,0 0-23,0 0-25,3-3-41,11-7-99,5 0-64,4 2-134,3-2-208</inkml:trace>
  <inkml:trace contextRef="#ctx0" brushRef="#br0" timeOffset="256633.2462">9128 2791 830,'0'0'82,"0"0"-41,0 0 90,0 0-48,0 0-53,0 0-30,0 0-44,0-8-113,0 6-103,0 1-33</inkml:trace>
  <inkml:trace contextRef="#ctx0" brushRef="#br0" timeOffset="256798.6855">9219 2718 818,'12'-9'207,"-3"3"-194,-1 4-3,-5 0 77,-2 2-56,-1 0-31,0 0-14,0 4-94,0 6-53,0-1-173</inkml:trace>
  <inkml:trace contextRef="#ctx0" brushRef="#br0" timeOffset="256980.3033">9267 2865 985,'0'0'72,"0"0"-69,0 0 49,0 0 18,0 0-46,0 0-16,-25 54-8,14-45-10,-3 2-81,-3 0-115,-1-2-94,1 1-210</inkml:trace>
  <inkml:trace contextRef="#ctx0" brushRef="#br0" timeOffset="257106.6694">9100 3023 677,'0'0'10,"0"0"28,0 0 82,0 0-100,0 0-20,0 0-108,-35 9-315</inkml:trace>
  <inkml:trace contextRef="#ctx0" brushRef="#br0" timeOffset="257264.2507">8944 3041 1466,'0'0'38,"0"0"-38,0 0 0,0 0-3,0 0-6,0 0-184,-34-32-126,4 38-394</inkml:trace>
  <inkml:trace contextRef="#ctx0" brushRef="#br0" timeOffset="257420.0779">8853 2887 150,'0'0'1002,"0"0"-1002,0 0-21,21-54 17,-21 49 4,-14 0-109,2 2-70,1-2-177</inkml:trace>
  <inkml:trace contextRef="#ctx0" brushRef="#br0" timeOffset="257550.6674">8907 2697 162,'0'0'806,"0"0"-806,0 0-20,0 0 20,0 0-215,61-47-148</inkml:trace>
  <inkml:trace contextRef="#ctx0" brushRef="#br0" timeOffset="257690.2939">9151 2529 89,'0'0'883,"0"0"-883,0 0-120,73-24 115,-55 23-191</inkml:trace>
  <inkml:trace contextRef="#ctx0" brushRef="#br0" timeOffset="257850.9082">9509 2655 655,'0'0'45,"0"0"-45,0 0-238,9 77 236,-9-49-5,0 2-287</inkml:trace>
  <inkml:trace contextRef="#ctx0" brushRef="#br0" timeOffset="258067.8431">9308 3143 513,'0'0'297,"0"0"-297,-61 30-58,43-20 58,2 1 0,0 1-3,4 0-30,1 1-12,2 0 16,2-2-11,-2 0 14,-2-4-91,-3-1-176</inkml:trace>
  <inkml:trace contextRef="#ctx0" brushRef="#br0" timeOffset="258202.5308">8830 3307 1030,'0'0'0,"0"0"-76,0 0 76,-86-32-39,58 25-139,-3-1-48</inkml:trace>
  <inkml:trace contextRef="#ctx0" brushRef="#br0" timeOffset="258324.2052">8571 3191 321,'0'0'0</inkml:trace>
  <inkml:trace contextRef="#ctx0" brushRef="#br0" timeOffset="258440.9301">8523 3044 725,'0'0'25,"0"0"-25,0 0-28,-30-56-173</inkml:trace>
  <inkml:trace contextRef="#ctx0" brushRef="#br0" timeOffset="258559.5748">8671 2765 1029,'0'0'0,"0"0"-283,16-62 249,-16 43 19,-6 1 15,-8-1-142,-3 1-314</inkml:trace>
  <inkml:trace contextRef="#ctx0" brushRef="#br0" timeOffset="258675.2642">8892 2451 242,'0'0'185,"87"-28"-185</inkml:trace>
  <inkml:trace contextRef="#ctx0" brushRef="#br0" timeOffset="258809.9078">9472 2375 74,'0'0'0</inkml:trace>
  <inkml:trace contextRef="#ctx0" brushRef="#br0" timeOffset="258924.5997">9593 2431 34,'0'0'196,"0"0"-134,67 62-53,-50-34-8,-4 4-1,1 0-10,-4 0-58,1-2-22,2-5 25</inkml:trace>
  <inkml:trace contextRef="#ctx0" brushRef="#br0" timeOffset="259042.2852">9793 2808 139,'0'0'135,"7"65"-37,-7-34-27,-2-3-48,-9-1-21,-1-2-2,0 0-48,1-1-96</inkml:trace>
  <inkml:trace contextRef="#ctx0" brushRef="#br0" timeOffset="259065.2237">9700 3122 229,'0'0'160,"0"0"-58,0 0-38,0 0-64,0 0-318</inkml:trace>
  <inkml:trace contextRef="#ctx0" brushRef="#br0" timeOffset="264090.2932">21240 5975 216,'0'0'304,"0"0"-278,0 0-12,0 0 67,0 0-12,0 0-19,0 0 33,0 0 24,0 0-10,0 0-1,0 0-26,4 0 15,7 0-19,3 0-32,4 0 37,0 2-51,-3-2 14,-2 2-11,-4-2-6,-2 0 2,-4 2-11,-2-2-4,0 1-4,-1-1 5,0 0-3,0 0-1,0 0 0,0 0 0,0 0-1,0 0 1,0 0 2,0 0-1,0 0-2,0 0 1,0 0 0,0 0-1,0 0 1,0 0-2,0 0-9,0 0-14,0 0-33,0 0-34,0 0-56,0-3-30,0-3-202</inkml:trace>
  <inkml:trace contextRef="#ctx0" brushRef="#br0" timeOffset="276006.2765">4031 10084 34,'0'0'507,"0"0"-406,0 0-11,0 0 43,0 0-34,0 0-56,0 0 3,0 0 6,-5-5-2,5 5 0,1-1 22,16 0 13,15-1-17,18-2-8,12-2 10,6 1-12,5-1-7,-3 2-6,-6-2-2,-4 1-18,-6 0 0,-13 0-8,-7 3-3,-16-1 0,-4 1-12,-9 0 1,-5 1 1,0 0-4,0 0 0,-7 1 0,-12 0 1,-5 0-1,-7 0-2,-5 0 0,-7 1-9,-3 3-3,-2 1 1,-3-1-3,5 0-6,-2-1 7,12-1 5,11-2 7,11 0 2,10 0 2,4 0 0,0 0 14,15 0 16,11 0-9,10 0-11,5-3-6,-1 0 3,-1 2 1,-4-1 0,-3 2-5,-6 0-1,-7-2 0,-7 2 0,-5 0-2,-5 0 0,-2 0-2,0 0 0,0 0 1,0 0 0,0 0 1,0 0-3,0 0-1,-2 0-9,-1 0-2,1 0-6,0 0-19,2 0-57,0 0-74,2-2-83,14-3-144</inkml:trace>
  <inkml:trace contextRef="#ctx0" brushRef="#br0" timeOffset="276907.7224">10949 10033 657,'0'0'212,"106"-13"-212,-44 5-97,1-1 5,-1 1-293</inkml:trace>
  <inkml:trace contextRef="#ctx0" brushRef="#br0" timeOffset="278085.4361">13684 10119 719,'0'0'150,"0"0"-88,0 0 87,0 0-15,0 0-35,66-7-35,-32 4-6,0 3-21,0 0-3,-4 0 11,-3 0-13,-2 0-7,-6 0-12,-6 0-2,-6 0-3,-4 0-6,-3 0 2,0 0 0,0 0 1,0 0-2,-8 0-2,-2 0 1,-4 0-2,0 2 0,2-2 2,0 0-2,5 0-1,1 0-4,5 0-10,1 0-13,0 0-10,0 0-19,0 0-22,10 0-74,8-2-54,4-2-304</inkml:trace>
  <inkml:trace contextRef="#ctx0" brushRef="#br0" timeOffset="292006.3582">7458 11506 1129,'0'0'220,"0"0"-187,0 0-13,0 0 49,80-18 56,-43 13-52,9-1-18,8 1-10,2 2-4,-1 0-4,0 3 8,-6 0-15,4 0-14,-3 0-5,-1 0 3,-5 0-2,-7 0-3,-7-2 0,-8 0-4,-9 0-1,-6 1 0,-4 1-4,-3 0 4,0 0-4,0 0 0,0 0-3,0 0 2,0 0 1,0 0-5,0 0 0,0 0-5,0 0-3,0 0-4,0 0-6,0 0-9,0 0-18,-2 0-49,-5 0-111,-2 0-105,-3-2-210</inkml:trace>
  <inkml:trace contextRef="#ctx0" brushRef="#br0" timeOffset="298016.6173">11493 11675 1352,'0'0'56,"0"0"-53,0 0 16,75-36 79,-41 30-7,12 1-14,17-2-30,10 1-2,3 1-12,-1 1 5,-2-2-12,-3 3 1,-4 1-5,-7 0-10,-11 1 6,-14 1-6,-11 0-11,-11 0 2,-8 0 2,-4 0-5,0 0-3,0 0-1,0 0-10,0 0-22,0-2-8,-2 2-4,0-2-25,-1 0-96,3 2-78,0 0-150</inkml:trace>
  <inkml:trace contextRef="#ctx0" brushRef="#br0" timeOffset="298877.3911">14348 11659 860,'0'0'113,"0"0"-46,0 0 37,83-16 46,-17 7 3,18 0-93,12-1-8,9 4-6,3-1 3,2 2 1,4 1 2,-2 1-22,-6 1 7,-6 2-17,-12 0-5,-12 0 8,-15 0-19,-17 0 8,-15 0-6,-12 0-5,-7 0-1,-8 0 0,-2 2 0,0-2-1,0 0-4,0 0-12,0 0-10,0 0-11,0 0-38,-1 0-68,-6-2-105,0-5-146,-2 1-295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23T09:40:16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4597 5841 637,'0'0'338,"0"0"-309,0 0-21,0 0 5,0 0 26,0 0 64,0 0-53,0 0-15,0 0-9,0 0-7,0 1 0,0 3-1,0 2-6,0 2-5,0 0-3,0-1-2,0 1 0,0-3-2,0 0 0,0-1-1,0-2 0,0-1 1,0-1 2,0 0-2,0 0 1,0 0-1,0 0 7,0 0 5,3-4 30,15-11 22,12-8-56,17-8-7,21-6-1,22-4-17,17-5-82,13 1-83,3-2-214</inkml:trace>
  <inkml:trace contextRef="#ctx0" brushRef="#br0" timeOffset="1137.7833">11042 6242 666,'0'0'362,"0"0"-362,0 0-11,0 0 11,0 0 31,0 0 6,0 0-6,34 52-7,-25-38-9,-4-4-9,-1-1-2,-1-2 1,-1-5 7,0 0 0,-1-2 23,1 0 41,0 0-6,6-2-15,7-11-9,10-10-30,11-10-16,10-7-18,11-3-48,9-1-45,11 3-117,9 6-280</inkml:trace>
  <inkml:trace contextRef="#ctx0" brushRef="#br0" timeOffset="2426.5411">17016 6499 884,'0'0'62,"0"0"-56,0 0 45,0 0 36,0 0-40,0 0-29,0-1-13,0 1-4,0 4 0,0 5 12,0 0 9,2-2 11,1-2-10,1-1 13,-2-1 1,-1-3-22,0 0-9,-1 0 15,1 0-10,-1 0-3,0 0-2,0 0 8,0 0 0,0 0 7,0 0 3,3 0 6,3-2 9,7-11-2,10-4-21,14-8-16,10-2-10,17-2-41,13 1-20,14 3-168,7 1-220</inkml:trace>
  <inkml:trace contextRef="#ctx0" brushRef="#br0" timeOffset="4499.1308">22375 6140 210,'0'0'41,"0"0"-41,0 0-1,0 0-5,0 0-122</inkml:trace>
  <inkml:trace contextRef="#ctx0" brushRef="#br0" timeOffset="5817.4383">22184 6159 600,'0'0'191,"0"0"-176,0 0-9,0 0 94,0 0-2,0 0-55,0 0-18,0 0 3,0 0 4,0 0 3,0 0 8,0 0 0,0 0-25,0 0-8,1 0-7,-1 0 0,0 0-3,1 0-2,-1 3-1,0 2 3,0 0 1,0-1-1,0 0 0,0-1 1,0-1-1,0-1 0,0-1 0,0 1 0,0-1 1,0 0 0,0 0 0,0 0-1,0 0 1,0 0 3,0 0 2,0 0 4,7-2 35,16-15 10,18-10 9,23-9-64,19-4-89,5-1-52,-7 1-77,-17 2-171</inkml:trace>
  <inkml:trace contextRef="#ctx0" brushRef="#br0" timeOffset="7174.6463">4670 12562 844,'0'0'83,"0"0"-80,0 0-2,0 0 74,0 0 12,0 0-49,0 0-23,3 0-7,3 4 5,2 1 6,-1-2-10,-1 0-2,3-2-1,0 0 1,1-1-5,1 0 8,2 0-9,-2 0 2,1-4 0,4-5 0,-2-1 1,3-5 5,2-3-3,2-4 1,3-5-7,4-1-2,4-4-53,2-7-190,11-5-443</inkml:trace>
  <inkml:trace contextRef="#ctx0" brushRef="#br0" timeOffset="8210.2037">8849 12606 506,'0'0'224,"0"0"-214,0 0-6,0 0-2,0 0 29,0 0 78,9 22-67,-9-19-14,0-3-17,0 0-1,0 0 27,0 0 5,0 0-10,0 0 0,2 0 4,2 0 3,0 0 14,4 0-10,5-10-29,6-3-10,3-3-4,8-4 0,2-3-20,5-3-75,1 0-83,1 3-120,-4-1-420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23T09:40:44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18304 1282 935,'0'0'5,"0"0"1,0 0 81,0 0-1,0 0-34,68-12-13,-25 11 8,12 1-9,11 0-10,5 0-9,7 0 3,2 0-2,-2 0-15,-5 0 3,-5 0 6,-9 0-1,-9 1-1,-9 1-9,-7 0 2,-8-1-1,-7 0-3,-8 0-1,-8 0 0,0-1 0,-3 0 0,0 0-1,0 1-2,0-1-3,0 0 1,0 0 0,0 0 3,0 0 1,0 0 0,0 0-1,0 0-2,0 1-2,0-1-1,0 0 1,0 2 3,0-2 2,0 0-2,0 0-1,0 0-4,0 0-2,0 0 4,0 0 2,0 0 2,0 0 2,0 0 0,0 0-1,0 0 1,0 0 0,0 0 0,0 0 0,0 0 0,0 0 0,0 0 0,0 0 0,0 0 1,0 0-1,0 0 0,0 0 1,0 0-1,0 0 0,0 0 0,0 0 0,0 0 0,0 0 0,0 0 0,0 0 1,0 0-1,0 0 0,0 0 1,0 0 0,0 0-1,0 0 0,0 0 0,0 0 0,0 0 1,0 0 1,0 0-2,0 0 2,0 0-1,0 0 2,0 0 0,0 0 0,0 0 4,0 0 7,1 0 7,1-3-5,2-2-8,1-1-7,1 0 5,-1 1-2,2-5 0,0 2 0,1-3-2,3 0 1,-1-3 0,0-3 1,-2-4 4,-1-2-2,-2-2 2,1 4 1,0 1-3,-2 4 5,1 4 4,-1 5-2,-4 5-3,2 0 7,-2 2-10,0 0-7,2 15-13,5 13-1,5 11 14,3 4 4,2-2-3,-2-2 1,2-4-1,-3 0 0,0-3 2,1-3-1,0-5 0,-1-4-2,-3-6 0,-1-7 1,-6-3 0,0-4-1,-1 0 6,3-13 10,2-12-16,3-8-6,-2-5 3,2-4 2,1-2 1,0 3-2,1 3 1,1 4 1,0 4 2,0 0 1,-1 7-1,-4 7 5,-3 6-1,-3 7-1,-1 3-4,0 0-1,4 15-11,4 14-3,2 6 13,3 0 2,-3 1 1,-2-7-2,0 0 0,-3-2 0,3-6 0,1 0 0,-1-6 0,1-4 1,-2-3-1,-1-4 1,-1-2-1,-3-2 0,2 0 0,3 0 2,4-8-1,5-1 0,7-1-1,7 0 2,10 3 2,9 1-1,9 4 13,8 2 1,8 0-1,-3 0 6,-2 0-15,-5 0 2,-6 1-1,-1 3-1,-7 1-7,-11 0 0,-11-3 0,-12 0-1,-11-2-1,-5 1 1,-2-1 1,0 0-4,0 0 1,0 0 3,0 0 4,0 0-3,0 0-1,0 0 1,0 0 3,0 0-4,0 0 0,0 0-1,0 0-1,0 0-1,0 0-4,0 0-1,0 0 4,0 0 3,0 0 0,0 0 0,0 0 0,0 0 1,0 0 0,0 0 0,0 0 0,0 0 0,0 0 0,0 0 0,0 0 0,0 0 0,0 0 0,0 0 0,0 0 0,0 0-1,0 0 0,0 0 1,0 0-1,0 0 1,0 0 0,0 0 0,0 0 0,0 0 0,0 0-1,0 0 0,0 1-1,0 1-5,0 2-2,0 7 7,0 7 2,-2 12 1,-2 8-1,1 7 2,3 6-1,0-1 10,0 0-9,0-3 6,3-5 0,3-3-6,-1-8-1,-1-5 0,0-6-1,-1-5 0,-1-7 1,-1-4-1,-1-3 1,0-1-1,0 0 1,0 2 1,0-2-2,0 2 4,0-2-2,0 0-2,0 0 0,0 0-1,0 0-3,0 0 4,0 0-3,0 0 0,0 0-2,0 0 4,0 0 1,0 0 0,0 0-1,-3 0 0,-1 0 2,0 0-2,-1 0 1,0 0-3,2-2 2,-1 2 0,0 0-2,1-1 1,-2 1 1,3 0 1,0 0 0,2-1 0,-1 0-1,0 1 1,-2-2 0,0 2-1,0 0 1,-1-1-1,1 1-1,3 0 1,-2-1 0,2-2 1,0 2 0,-1-5 2,0 0 2,0-3-2,-1-1-1,2-1 0,0 1-1,0 3 0,2 1 7,7 0-3,5 2-4,4-1 0,3 3 0,2 2 0,0 0-3,-2 3 3,0 9 2,3 5-2,-2 7 0,-1 6 0,-1 5 1,-6 2 0,-5 1 1,-5-2-2,-4-2 0,-2-4 0,-14-2-3,-6-2 3,-4-5-5,-3-2 4,-4-7-1,-1-6-2,3-5-8,3-1 0,5 0-11,4-12 5,2-3 9,3-2 1,4 0 5,3 2 3,3 1 4,4 0 0,0 3 7,6 0 3,13 1-5,7 3-9,6 2-1,5 2 0,1 3 1,-1 0 1,-3 1 9,-3 9-5,-4 4-1,-3 3 0,-6 7-2,-2 5 1,-5 6-1,-4 1 1,-7-1-3,0-2 1,-3 1-2,-12-2 2,-5-4-1,-5 0 0,-5-6-1,1-5-1,0-3 1,0-6-5,4-5 6,-1-3-10,0-1-3,0-12 3,2-3 0,6-2 0,5 0 3,8 1 7,5 2 2,2 1 10,18 3 10,11 2-16,7 5-6,5 4 0,0 0 1,-1 7-1,-6 8 7,-4 5-3,-6 5-4,-5 2 3,-7 4 0,-5 2-3,-6 1 1,-3-1-1,0-2 0,-14-3-1,-6-3 1,-7-5-5,-5-4 2,-2-2 2,0-7 0,1-6-13,3-1 7,6 0 2,3-8 2,5-4-3,6-1 1,3-1 5,3 0 0,4 2 5,0 2 4,0 1 10,16 5 1,6 2-20,8 2-1,6 2-3,-1 11 4,-6 4 0,-5 2-1,-7 1 1,-8 2-3,-4 1 3,-4 2 0,-1-1 0,0 0 0,-5-1 0,-2-4 0,-2 0-1,2-4 1,2-1 0,0-5 1,3-3 0,0-3-1,2-2-3,0-1 3,0 2 3,0-2 1,0 0-2,-3 0 2,3 0-2,-2 0-1,0 0-1,0 0 1,0 0-1,2 0 2,0 0-2,0 0 0,0 0 0,0 0 1,0 0-1,0 0 1,0 0 1,0 0-2,0 0 0,0 0 4,0 2-4,-3 8 2,1 8 15,1 6 2,0 6 4,1 1 6,0 5-13,0-1 11,0-3-16,0 0-1,2-5-2,2-2-1,-2-5 2,-1-3-5,1-3-4,-2-5 1,0-4 1,0-3 1,0-2-2,0 0 3,0 2 0,0-2 1,0 0-1,0 2-1,0-2-2,0 0 0,0 0 0,0 0-1,0 0-1,0 0 1,0 0 1,0 0-1,0 0 0,-4 0 1,-6 0-1,-5 0 2,-8 0-2,-11-4 0,-18 1 0,-21-1 0,-19 0-1,-15 3 1,-11 1 3,-2 0 1,8 0-4,10 5-5,20 0 1,14-3-1,16 0-4,12-2-3,11 0 7,6-2 5,7-1 1,5-1 1,4-1 5,2 2-4,1 0 3,0 1-5,-2 2 1,0-2-2,-2 2-2,-2 0-1,0 0-1,2 0 3,1 0-1,2 0-2,1 0 2,1 0 2,1 0 0,-3 0 0,-1 0 1,-5 0-1,-3 2 0,-1-1 1,-2 1-1,-1-1 0,2 0 1,-5 1-1,-4 0 0,-6 0-1,-6 0 1,-2 0 0,-6 0 4,1 1-4,3-3-3,1 2 2,3-2 0,-3 0 0,-1 0 1,2 0-1,4 0 1,3 0 1,6-2 0,2-1-1,-3-1 2,-5 1-2,-4 1 2,-5 2 2,-5 0-2,-3 0 3,-2 0-3,1 0 1,0 0-3,5 0 0,6 0 2,9 0-2,8 0 2,8 0-1,2 0 0,4 0-1,1 0 1,2 0-1,0 0 2,2-1-2,0 0 1,-1 0 2,1 1-3,1 0-1,0 0 0,2 0 1,0 0 0,0 0-1,0 0 0,0 0 0,0-1-9,0-1-11,0-3-29,0-3-54,4-3-109,6-6-174</inkml:trace>
  <inkml:trace contextRef="#ctx0" brushRef="#br0" timeOffset="1356.4154">18332 1289 455,'0'0'65,"0"0"-23,0 0 71,0 0 36,0 0-34,0 0-21,0 0-30,-3-12-10,3 12-15,0-1 7,0 1-10,-3-1-10,-3 0-8,-6-1-7,-6 1-8,-7 1-3,-2 0 1,0 0 0,2 0 4,2 0-2,4 0 1,2 0 1,2 0 2,3 0-2,0 0 0,3 0 0,2 0 0,1 0-2,3 0 3,3 0 13,0 0 10,0 0 3,0 0-1,0 0 10,0 0-20,0 0-6,0 0-2,0 0-11,0 0-2,0 3-3,0 10-1,4 4 4,-1 10 13,0 5 11,2 7 5,0 7 6,-1 4-13,2 3 6,-2 3-13,0 0 2,-1-5-4,-3-4 0,2-4-9,-2-6 2,0-4-1,0-2 2,0-4-6,0-6 2,0-4-2,0-4 0,0-5 1,-2-2 2,2-2-3,0-4 0,-2 0 1,2 0-1,0 0 2,0 0-3,0 0-1,0 0 0,-1 0 1,1 0-2,0 0-17,0 0-42,0 0-47,0 4-96,0 3-130,3 1-339</inkml:trace>
  <inkml:trace contextRef="#ctx0" brushRef="#br0" timeOffset="2796.5629">18307 3242 435,'0'0'33,"0"0"-3,0 0 104,0 0-47,0 0-20,0 0 8,-1 0-7,1-1 1,0 1-10,0 0-9,0-2-7,0 1-18,0 0-4,0 1 8,0 0-14,0 0-9,0 0 9,0 0 13,0 0-1,0 0 0,0 0-2,0 0 2,-5 0-10,-8 0-4,-5 0-3,-6 0 0,0 0-6,-1 0-1,3 0-2,3 0 3,-1 0-1,5 0 4,2 0 4,2 0-1,4 0 6,0 0 4,3-3-7,1 3-8,1-1 5,2 1 8,0 0 2,0 0 7,0 0 4,0-2 0,0 0 0,0 0-5,0-3-11,2-1-13,0-3 1,1-1 0,1-5 1,1-3-3,-1-1 1,2 2 0,-2 1 3,2 1 8,-3 4-3,-3-3 2,0 1-2,0-5-1,0-2-3,0-2 1,-1-5-4,-3-2-2,0-2 2,1 0-2,1 0 2,0 2 0,2 1 0,0-2 1,0 1 1,0 1 3,0 0-2,0 5-1,0 4-1,0 5-3,0 4 0,0 1 0,0 3-1,0-1 1,0 4-1,0-2 0,0 1 1,0 2-1,0 1 0,0 1-1,0 0 1,0 0-6,0 0-5,0 0-6,-2 0-20,0 0-63,2-5-151,0-2-542</inkml:trace>
  <inkml:trace contextRef="#ctx0" brushRef="#br0" timeOffset="7252.8285">10520 4173 514,'0'0'172,"0"0"-170,0 0 21,0 0 112,0 0-32,0 0-5,0 0-20,2-7-29,9 6-11,5 1 18,8 0 9,6 0 2,7 0-8,4 0 2,4 4-10,2-1-10,4 0-9,-7-2-7,-6 0-11,-10 0-7,-11 0 0,-9 0-3,-6 0-3,-2-1 2,0 0 2,0 0-1,0 0-4,-1 0-5,-3 0 3,-3 0-5,-1 0-6,0 0-23,1 0-21,2 0-50,5 0-65,0 0-29,10-3-267</inkml:trace>
  <inkml:trace contextRef="#ctx0" brushRef="#br0" timeOffset="10043.995">7468 4980 1158,'0'0'59,"77"-7"-59,-9 0-3,19 0-34,10-3-284</inkml:trace>
  <inkml:trace contextRef="#ctx0" brushRef="#br0" timeOffset="12682.4469">5474 514 580,'0'0'139,"0"0"-118,0 0 93,0 0 25,0 0-20,0 0 26,0 0-12,14-4-32,31 2-68,14-1-7,7 0-5,4 2-13,-2 1-5,-4 0-1,-7 0-1,-2 0 2,-10 0-3,-1 0-1,-11 3 0,-9 1-2,-11-2-3,-8-1-17,-3 0-19,-2-1 6,0 0 14,0 0 13,0 0 9,0 0 0,0 0 0,0 0 5,0 0 0,0 0-3,0 0 0,0 0 2,0-4-2,0-7-1,5-2-1,4-4 0,5-4-12,1-1 3,3-1 1,-1-3 2,0 6 6,-3 2 0,-4 5 16,-1 4-3,-5 4-1,-1 4-2,-2 1-2,0 0-8,3 5 0,1 14-7,1 10 7,1 7 1,2 2 1,-2 0 0,0-2 0,0-4 0,0-4-1,4-5 0,-2-5 0,-1-4 1,2-6-1,-5-4 0,2-3 1,-2-1 1,4 0 3,1-11-3,3-8-3,2-4 0,6-6-5,4-4 4,2-3-2,0 0 3,1 4 0,-5 8 1,-3 4 6,-6 10 0,-6 5 0,-3 3-5,-3 2-2,1 2-1,1 13-11,6 8 7,-3 5 5,-1-3 0,1-2-1,-3-1 1,7-6 0,3-1 1,5-6 0,6 0 2,9-5 0,5-2 5,6-2-4,6 0 3,5 0 0,7-2 1,4-6-5,0-2 1,-2 3-1,-8-1-1,-5 2 4,-8 0-4,-10 1-1,-8 0-1,-7 0 1,-5 3-2,-6-1-2,-5 3 0,-3-2-11,0 2-8,0 0 7,0 0 8,0 0 5,0 0 2,0 0 0,0 0 1,0 0 1,0 0 0,0 0 0,0 0-1,0 0-1,0 0 0,0 0-1,0 0 1,0 0-1,0 0 1,0 0 0,0 0 0,0 0 0,0 0 0,0 5-2,0 13-3,0 13 5,-2 4 8,0 2 0,1 2 1,-1-3 1,1-3 10,1-1-13,-1-3-6,0-2 2,1-3-2,-1-4 0,1-5-1,0-8 0,0-1 1,0-4-1,0-2 0,0 0 2,-3 0 7,3 0 2,-2 0-5,-2 0 2,-8 0-6,-4-6-2,-9 0-3,-10 3-1,-5 3-2,-6 0-4,1 0 1,2 5 8,10 5-1,12 0 1,9-2-4,11 1-3,1 2 1,17-1 7,12 3 6,7 3 4,6 1 11,-4-2 9,3 4-11,-7-2-3,-9 1-1,-4 0-6,-10-1-5,-6-1-2,-3 0-1,-2 0-2,-8 2 1,-12 1-3,-7 2 2,-2 1 1,-5 2-1,4 3-1,3-2 2,8 5-1,8-1 1,7 3 2,4-1-2,4-2 22,10 0 16,2-1-10,0 1 15,-4-1-14,-4 3-11,-4 4-3,-4-1-3,0 1-8,-8-4 4,-2-1-6,1-7-2,0-4 0,0-5-1,3-7-12,1-4-40,0-3-79,-4-5-85,-6-15-134,-4-12-552</inkml:trace>
  <inkml:trace contextRef="#ctx0" brushRef="#br0" timeOffset="14558.282">5381 617 176,'0'0'174,"0"0"-167,0 0 12,0 0 48,0 0-1,0 0 0,0-26-18,0 24 7,0 2-1,0-3 30,0 0 15,0 2-9,0-1-14,0 0 0,0 0-16,0-1 17,0 3-2,0 0-3,0-2-29,0 2-4,0-1-10,0 1-11,0 0-5,0 0-3,0 0-4,0-2-1,0 0-3,0-2 1,0-4-2,0-1 0,0 0 0,0 1 0,1 0-1,2 0 2,0 1-2,-1 4 0,0 0 1,0 1-1,-2 2 1,0-1-1,0 1 1,0 0-1,0 0-3,0 11-8,0 9 10,0 6 1,0 4 18,-2 1-7,0 2 4,0 0 3,-1 1 2,1-2 4,1-1-12,0-3-6,0-4-1,-1 0-1,-2-4-1,3 0 1,-3-1-1,2-1-2,-1 0 0,-1-1 2,1-3-2,2 1-1,-1-7 0,1-2 1,-1-2 0,2-4-1,0 0 0,0 0 0,0 0 0,0 0-1,0 0-3,0 0-8,0 0-1,0 0-6,0 0-9,0-2-28,0-6-65,0 1-79,0 1-42,2 3-136,-2 2-270</inkml:trace>
  <inkml:trace contextRef="#ctx0" brushRef="#br0" timeOffset="15127.2926">5014 1079 357,'0'0'125,"0"0"-37,0 0 51,0 0 54,0 0-29,0 0-53,11 0-21,26-4-37,20-1 4,16-1 34,4 0-35,3 1 3,-6 0-18,-3 3-13,-7 0-7,-14 2-6,-12 0-11,-15 0-4,-7 0-5,-12 0-39,-4 0-105,-3 0-132,-18 0-120</inkml:trace>
  <inkml:trace contextRef="#ctx0" brushRef="#br0" timeOffset="15653.9824">5268 1195 692,'0'0'323,"0"0"-296,0 0 56,0 0 16,0 0-26,0 0-39,-4 15-24,-3-1 19,0 5 12,-1 4-1,0 2-13,0 0-6,1 0-16,0-3-4,0-2 0,3-2-1,-1-5-1,1-4 0,4-5 0,-3-2 0,3-2 2,0 0 3,0 0 6,0 0 0,0 0 1,0-2-10,0 0-2,0-1 0,0 0-7,0 0-3,0-2-3,0 5-22,0-1-17,0 1 12,0 0 20,0 0-7,0 0-13,0 0 12,0 0 12,0 1-2,0 1 5,0-2-18,0 0-25,0 0-67,0 0-112,0-9-278</inkml:trace>
  <inkml:trace contextRef="#ctx0" brushRef="#br0" timeOffset="15930.3477">5155 1235 739,'0'0'161,"0"0"-160,0 0 114,0 0-38,0 0-39,0 0-6,4-5-8,-2 5 9,8-2 6,4 0 12,13-1-12,7-2-2,2 0 2,1-1-11,-1 2-18,-6-1-10,-6 0-33,-5 4-124,-8 1-134,-9 0-434</inkml:trace>
  <inkml:trace contextRef="#ctx0" brushRef="#br0" timeOffset="16792.3558">5251 1325 742,'0'0'71,"0"0"-32,0 0 126,0 0-81,0 0-14,0 0 1,-30 29-16,23-12-8,1 5-1,-2 1-17,-3 3-1,0-1-16,0 0-2,-1-4-5,4-2-4,1-2-1,1-5 0,2-3 0,3-3 0,1-4 1,0-1 0,0-1 2,0 0 4,0 0 0,0 0 0,0 0-1,0 0-3,0 0-3,0 0 0,0 0-2,0 1 2,0 0-1,10 2 1,11 0 4,11-1 5,13 1 8,7 0-2,10 0 6,11-1 10,12-2-6,12 0 2,17 0 4,7 0-6,8 0-9,2 0 4,-7 1 2,-10 5-18,-14 0-1,-14 3-2,-16-2 2,-10-2-3,-12 0 0,-5-1 1,-7 0 0,1 0-1,-3-1 1,4-1-1,-3 0 3,1 0-2,-2-1-1,0-1 2,-4 0-1,-3 0-2,-2 0 1,-4 2-1,-3 1 1,2-1-1,-3 0 1,-2-2-2,-2 3 2,-3-2 0,-3 1 0,-3 0 0,0-1-3,2 3 6,-2-4-3,3 2 1,-3 0-1,-1-1 0,-1 0 1,0-1 0,0 0-1,-2 0 1,0 0-1,0 0 0,0 0-1,0 0 0,0 0-54,-4 0-67,-16-6-112,-12-7-237</inkml:trace>
  <inkml:trace contextRef="#ctx0" brushRef="#br0" timeOffset="17574.304">5014 1092 134,'0'0'822,"0"0"-771,0 0-12,0 0 98,0 0-45,0 0-31,0 0-2,0 0-13,0 0-23,0 0-15,0 0-5,0 0-2,0 0-1,0 0-2,0 0-13,0-1-43,-2-4-43,2-4-56,0-2-156,7-2-229</inkml:trace>
  <inkml:trace contextRef="#ctx0" brushRef="#br0" timeOffset="18540.2013">5736 393 486,'0'0'136,"0"0"-28,0 0 72,0 0-48,0 0-30,0 0-25,-2-3-2,2 3-23,0 0-3,0 0-4,0 0 7,0 0-16,6 0-13,7 8-9,1 2 14,2 2 4,1 1-6,-2 0-9,1 0-4,0-2-1,-2-1-3,-3-3-4,-2-1 5,-3-1-8,-1-2 3,-3 0-5,0-3 5,-1 0 0,1 0-1,-2 0 2,0 0-1,0 0-1,0 0 0,0 0 1,0 0 1,0 0 2,0 0-1,0 0-3,0 0 3,0 0-2,0 0 3,0 0-4,0 0-1,0 0-3,0 0 1,0 0 0,0 0 0,0 1 2,-3 2 1,-3 1 0,-9 4-1,0 2 10,-3 2-5,-2 0-1,1 2-3,-1-2 1,2-1-1,4-4-2,1 1-2,3-4 0,3 0 0,5-2 0,2-2-4,0 0-17,1 0-39,17-3-121,7-8-345</inkml:trace>
  <inkml:trace contextRef="#ctx0" brushRef="#br0" timeOffset="21114.2512">5019 1216 255,'0'0'360,"0"0"-352,0 0-7,0 0 52,0 0 4,0 0-16,0 0-3,0-6 6,0 6 0,0 0 28,0 0 29,0-2-8,8 1-14,2-1-13,3-2-38,4 2 2,-2 0 8,-3 2-10,-3 0-10,0 0-14,-2 0-2,-5 0-2,3 0-1,-3 0-11,-2 0-63,0 0-37,1 0-31,0-2-145,4-4-272</inkml:trace>
  <inkml:trace contextRef="#ctx0" brushRef="#br0" timeOffset="25190.7986">5141 1255 1084,'0'0'116,"0"0"-112,0 0-4,0 0 46,0 0-46,0 0-11,0 0-207,40-12-527</inkml:trace>
  <inkml:trace contextRef="#ctx0" brushRef="#br0" timeOffset="32324.2964">7155 2777 731,'0'0'228,"0"0"-228,0 0-16,0 0 16,66-8 8,-41 7 0,2 1-8,-1 0-34,-1 0-36,-3 0 0,-5 0-12,-2 0-42,-6 0-129</inkml:trace>
  <inkml:trace contextRef="#ctx0" brushRef="#br0" timeOffset="32496.6711">7387 2770 454,'0'0'143,"0"0"-136,0 0-3,0 0 47,0 0-8,0 0-16,-1 0-14,1 0-8,-3 0-5,1 0-6,-1 0-3,-1 0-21,2 0-89,-1 0-104,3 0-84</inkml:trace>
  <inkml:trace contextRef="#ctx0" brushRef="#br0" timeOffset="34347.6855">16777 5044 994,'0'0'88,"0"0"-83,0 0 82,0 0 0,76-26-16,-30 20 4,14-3-10,9 3-8,8-2 2,-2-1-8,0 3-10,-7 0 0,-9-1-10,-8 3-6,-13 2-6,-11-1-5,-12 0-6,-8 3-7,-4-1 4,-3 1-3,0 0 1,0 0-2,0 0-1,0 0-1,0 0-2,0 0-3,-2 0 0,2 0-2,0 0-10,0 0-5,0 0-11,0 0-7,0-2-36,3-3-64,10-1-157,5-4-262</inkml:trace>
  <inkml:trace contextRef="#ctx0" brushRef="#br0" timeOffset="38893.369">11501 5735 150,'0'0'650,"0"0"-644,0 0-4,0 0 87,0 0-46,0 0-22,0 0-4,0-5-9,0 5-5,0 0-1,0 0-2,0 0 1,0 0-1,0 0 6,0 0 21,0 0 15,3 0 3,6 0-17,1 0-13,3 0 0,-1-2-1,1 2 4,3 0 0,6-1-8,4 0-3,4 1-6,-1 0 3,-5 0-3,-6 0 2,-9 0-1,-4 0 0,-5 0-2,0 0 0,0 0 0,-1 0-20,-12 0-2,-4 0 11,-4 0 1,-1 2-12,-1 0 9,1 0 8,2-1 0,3-1 5,5 0 0,5 0 0,5 0 7,2 0 34,0 0 24,3 0-18,11-3-19,2 0-28,2 2 0,0-1 0,-2 2 0,-1 0-1,1 0 0,-4 0 1,-5 0-3,-4 0-5,-3 0-29,0 0-15,0 0 18,0 0 8,0 0-5,0 0-21,0 0-42,0 0-33,0 0-20,0 0 26,1 0-85</inkml:trace>
  <inkml:trace contextRef="#ctx0" brushRef="#br0" timeOffset="43533.2707">9329 6545 223,'0'0'114,"0"0"-69,0 0 80,0 0-10,0 0-26,0 0 34,0 0 7,-26 0 0,26 0-11,6 0 3,16 0-25,12-2-47,12 2-5,6 0 2,3 0-11,2 0-10,-5 0-11,-5 0 4,-5 0-7,-5 0-4,-6 2 0,-9-2-5,-7 2-1,-8-2-2,-6 0 1,-1 0 1,0 0-2,0 0 0,0 0-3,0 0-3,0 0-3,0 0-6,0 0-15,-4 0-18,-3 0-24,0 0-57,4-4-117,3-2-383</inkml:trace>
  <inkml:trace contextRef="#ctx0" brushRef="#br0" timeOffset="47179.5255">15862 6547 23,'0'0'416,"0"0"-375,0 0 1,0 0 46,0 0-31,0 0 0,0 0 3,-7-12 7,7 11-3,0 0 10,0-2 8,9 3-13,3-3-18,8 2-15,5-2 5,8 1 11,6 1-13,7-3-2,5 2-9,3-1-3,2-1-1,-3 2 4,-2-1-1,-3 1-2,-3 1-13,-3 1 4,-4 0 0,-8 0-5,-6 0-5,-8 0-4,-7 0-1,-2 0-1,-5 0 0,-1 0 1,-1 0-1,0 0 0,1 0 0,0 0 1,1 0-1,-2 0 0,2 0 0,-2 0 1,0 0-1,0 0 1,0 0-1,0 0 0,0 0 0,0 0 0,1 0 1,-1 0-3,0 0 4,0 0-4,0 0 0,0 0-16,0 0-2,0 0-5,0 0-15,0 0-27,0 0-64,2-3-69,3 0-350</inkml:trace>
  <inkml:trace contextRef="#ctx0" brushRef="#br0" timeOffset="49062.3837">6939 7338 527,'0'0'214,"0"0"-134,0 0 88,0 0-17,80-18-74,-24 11 31,13 1 4,7 0-41,5 2-21,1 2-1,-2 1-7,-2 0-1,-4 1-17,-6 0-9,-6 0 10,-10 0-16,-15 0 13,-15 3-14,-9-1-5,-8-1-3,-5-1 0,0 0-3,0 0-10,0 0-17,0 1-33,0-1-56,-4 0-106,-3 0-183</inkml:trace>
  <inkml:trace contextRef="#ctx0" brushRef="#br0" timeOffset="52481.5973">13632 6857 588,'0'0'91,"0"0"-69,0 0 129,0 0 6,0 0-38,0 0-16,21 0-6,11-3-35,15-2 4,12 2-11,14 0-9,7-1-4,13 1-12,7-1-10,7-1-8,3 0 24,6-2-19,4 0-5,3 0-3,3 0 2,-4 1-10,-1 0 1,-3 3 2,-6 1 3,-10 2-6,-10 0 2,-14 0-1,-12 0-2,-13 0-1,-9 0-2,-5 0 1,-4 2-2,-3 1 4,-4-1-6,-1 0-1,-1 1-2,-2-2 4,-1-1-2,-3 0 6,-4 0 0,-4 0 2,-3 0-2,-5-2 2,-2 0 4,-2 2-4,0 0-1,0 0 1,0 0 0,0 0-1,0 0 0,0 0 0,0 0 0,0 0 0,1 0-2,-1 0 2,0 0 0,0 0 1,0 0-1,0 0 0,0 0 0,0 0 2,0 0-2,0 0-2,0 0 2,0 0-5,0 0 0,0 0-7,-1 0 3,-3-2 0,-2 0-2,0 0 11,0 1-2,1 1 0,3 0-2,2 0 4,0 0-2,0 0 1,0 0-2,11 0 1,7 3 4,4 1-2,0-2 6,-2-2-3,-4 0-2,-5-4-1,-5-7 8,-1-3-3,-5-1-5,0-1-5,0 3 0,-11 3-4,-7 6-1,-2 4 0,-3 1 2,0 14 8,1 5-1,6 4 0,6-1 0,8-2-4,2-4-3,11-5 8,12-3 8,4-5-5,1-4 11,-1 0 9,-3-7-1,-6-3-6,-8-5-5,-7 2-11,-3-5-7,-20 3-74,-22 1-105,-14 5-130,-12 3-338</inkml:trace>
  <inkml:trace contextRef="#ctx0" brushRef="#br0" timeOffset="53253.5253">13957 6851 703,'0'0'77,"0"0"-70,0 0 99,0 0-79,0 0 4,0 0 10,-27-23 9,20 19-13,-1 2-17,-2-1-4,-6-2 4,0 2 1,-5 2-12,-1 1-4,1 0-2,1 0 2,5 7-1,3-2 2,7 1 8,3-2 15,2 0-14,7-2 4,12-1 30,2-1 19,2 0-27,-4-1-4,-2-7-13,-4-1 0,-5-2-4,-4 0-1,-4 1-4,0 0-15,-18 1-2,-9 3-18,-5 3 10,-1 3 6,4 0-1,5 9 2,8 0 1,5 0 2,8-2 0,3 0 0,0-2-2,2-1 1,12 0 1,5-2-3,6 1-61,3-2-103,-1-1-145,-2 0-397</inkml:trace>
  <inkml:trace contextRef="#ctx0" brushRef="#br0" timeOffset="53766.4118">14560 6985 103,'0'0'1143,"0"0"-1105,0 0 45,0 0 52,0 0-92,0 0-6,13 88 25,-13-50-32,0 0-19,-3-5-4,-5-4-7,0-5-6,3-6-96,3-7-89,2-8-102,5-3-199</inkml:trace>
  <inkml:trace contextRef="#ctx0" brushRef="#br0" timeOffset="53951.6533">14674 7086 1004,'0'0'145,"0"0"-130,13-59 170,-13 52-30,0 2-57,0 5-23,0 0-23,0 2-34,0 16-17,0 11 1,0 3 15,-1 1-13,-9-1-4,-1 0-5,-3-2-80,-3-2-90,-2-6-118,-3-8-202</inkml:trace>
  <inkml:trace contextRef="#ctx0" brushRef="#br0" timeOffset="54229.4991">14387 7246 468,'0'0'955,"0"0"-946,0 0 51,0 0 57,66 24-72,-52-1-13,-5 2-14,-2 2-10,-2-1-7,0-3 2,-3-3-3,0-5 0,3-5-2,-1-5 4,3-5 0,7 0 3,10-10 18,10-10-1,5-11-11,0-2-9,0-5 0,-7 0-2,-5 3-27,-6 5-69,-6 9-178,-6 11-250</inkml:trace>
  <inkml:trace contextRef="#ctx0" brushRef="#br0" timeOffset="57080.2605">13591 7972 833,'0'0'254,"0"0"-201,0 0 109,87 0 1,-35 0-69,10 0-35,5 0-4,2 0-29,2 0-16,-4 0 1,-5 0 1,-4 0-9,-12 0 6,-11 0-4,-13 0 0,-12 0-3,-6 0-1,-4 0 0,0 0 0,0 0-2,0 0-1,0 0-7,0 0 7,0 0 2,0 0 1,0 0-1,0 0 0,0 0 0,0 0 0,0 0 0,0 0 0,-2 0-3,0 0-4,-4 0 1,1 0 1,0 0-1,0 0 1,0 0 2,1 0-1,-3-3 1,3-2 3,0-4-6,1-2 4,3-4 1,0-3 1,0-3-1,4-4 1,8-1 1,4 0 3,6 2-1,1 5 11,3 3-4,1 3 7,2 3-6,-1 3-2,0 4 0,-1 3 1,-3 0 2,-1 11-3,-2 7-5,1 4-3,-5 6 0,-2 1 1,-3 1-1,-4 1-1,-2-4-1,-5 0 0,-1-4-1,0-3 4,-1-2-2,-7-3 0,-1-5-2,0-2 0,-2-4-2,2-2-3,-1-2-16,1 0 10,1 0 2,0-6-1,2-6 5,1-3 4,2-3 0,1 0 0,0-2 0,2 1 2,0 0 1,0-3 0,0-2 1,3 1-1,7 0 1,3 0 1,2 6 3,3 1 6,2 2 6,0 4-8,2 0 2,1 3-9,-1 2 5,-1 5-1,1 0 0,-3 0 1,3 9 2,-3 7-4,-1 4-2,0 3-1,-4 3-1,-2 3 4,-1 0-5,-4 0 1,-3-5-2,-4-2 2,0-2-1,0-4 0,0-2-1,-9-6 0,0-1 1,-3-3-3,0-3-1,1-1-8,1 0 0,0 0-10,4-7 8,1-6 5,1-5-4,4-1 9,0-7-3,0-4 2,4-4 5,11 1-1,2 3 2,5 4 1,3 5 8,1 4 1,1 6 1,0 3 4,-2 4-3,-2 4-1,4 0-5,0 14-1,0 5 0,-3 6 1,-4 4-5,-3 1 0,-6 1 3,-5 0-5,-2-2 0,-4-3 0,0-4 0,0-1 1,-6-6-1,-1-4-2,0-4 2,1-3-3,1-3-10,1-1-5,-1 0-1,0-5 2,0-8-3,0-6-2,1-6 14,3-4-4,1-7 5,0-2-1,10 2 5,4 3 3,2 6 1,3 10 17,5 3 6,0 7-12,3 1-1,3 6-2,-1 0 9,-2 6-8,-2 9 2,-3 6-9,-1 8 4,-5 4-3,-4 0-3,-3 1-1,-5-4 0,-4-1 0,0-5 0,0-5 0,0-5-1,-5-3 1,-1-5-3,0-3 1,1-3-10,-2 0-8,2-1 2,0-12-5,-1-7-3,3-4 0,2-9 0,1-1-9,0-2 2,2 5 32,11 6 1,1 6 19,4 5 9,1 7-7,3 5-2,3 2-5,0 4-9,0 12 6,0 5-11,-6 2 5,-2 2-3,-5-3 1,-2-1 2,-2-3 4,-3-2-4,-3-2-5,1-4 2,-3-1 0,0-2-1,0-3 0,0-2 2,0 0-3,0-2 0,1 0 0,0 0 6,0 0-3,2 0 7,2 0-2,4-2-5,5-2 2,8-3-3,8 3 5,10-3 6,8 2 6,5 1-4,2 0 3,3 3 4,-3 1 0,-1 0-2,-5 0-3,-2 0-2,-10 0-7,-8 0-1,-12 1 3,-8 2-7,-5-3-3,-4 1 0,0-1-2,0 0 2,0 0 0,0 0 2,0 0-1,0 0 1,0 0 0,0 0-2,1 0 0,-1 0-1,0 0-2,0 0 1,0 0 1,0 1-1,0 0 1,0-1 1,0 0-1,0 0 0,0 0 2,0 0-2,0 0-1,0 0 2,0 0-1,0 0 1,0 0 0,0 0 0,0 0 0,0 0 0,0 0 0,1-5-3,1-1-3,-2 0-6,0-3 7,0 3-7,0-2 6,-3 3 1,-4 1-2,-3 2 1,-2 2 2,0 0 0,2 2 0,3 11 1,2 1-2,3 1 3,2-1 2,0-3 1,3-1-1,8-1 0,5-4 1,2-2 1,0-3 0,2 0 0,-2-2 2,-1-8-1,-2-1 1,-6-1-4,-6-1-2,-3-1 1,0-1-15,-15 0 11,-2 5-4,-3 2-6,-4 6-31,-5 2-76,-9 0-111,-5 7-193</inkml:trace>
  <inkml:trace contextRef="#ctx0" brushRef="#br0" timeOffset="57933.3596">13634 8001 845,'0'0'81,"0"0"81,0 0-2,0 0-50,0 0 0,0 0-27,51-13-37,-45 9-14,-3-1-10,-1 0-4,-2 1-9,0-2-9,-9 0-7,-9 3-18,-5 0 5,0 3 5,0 0-1,4 6 13,4 7 1,2 3 2,6-1-1,4 1 2,3-4 4,0-2 3,12-4 8,5-1 8,2-5-4,4 0-8,2 0-1,-5-4-4,-2-5-3,-6-2-3,-6 0 0,-3 0 5,-3 1-6,-2-3-5,-10 4-8,-5 0-4,0 4-1,3 3-4,6 0-50,3 2-97,5 0-88,0 0-289</inkml:trace>
  <inkml:trace contextRef="#ctx0" brushRef="#br0" timeOffset="58634.6653">13993 6734 1146,'0'0'0,"0"0"0,0 0 56,0 0 6,0 0-20,0 0-1,0-6-19,0 6-1,0-1 16,0 1 17,0-2-5,0 2 3,0 0-2,0 0-2,0-2-18,0 2-7,0 0-16,0 0-2,0 0-2,0 0-2,0 0-1,0 0-5,0 0-23,0 0-8,0 0-53,0-2-102,0 2-129,0-2-252</inkml:trace>
  <inkml:trace contextRef="#ctx0" brushRef="#br0" timeOffset="62089.7409">13579 8004 845,'0'0'70,"0"0"5,0 0 75,0 0-36,0 0-42,0 0-30,2-3-6,-2 3-13,0 14-12,0 8 17,0 11 3,0 9 6,0 8-3,0 4 11,-1 2-17,1 0-2,0 0-9,0-1-4,-1 3 0,-3-4-5,2-2-3,-3-2-2,1-5 0,2-2-2,-1-2 0,1-4 1,2-3-2,0-4 2,0-3 0,0-4 2,0-3-1,0-4-2,0-4 0,0-4 1,0-3-1,0-1 0,0 0 0,0-2 0,0 0-1,0-1-1,0-1 1,0 1 0,0-1 2,0 0-1,0 0 1,0 0 0,0 0 1,5 0-2,15 0 6,12 0-3,13-3 0,12-1 10,12 1-3,10 2-4,12 0-1,5 1 1,0 0 2,-9 0 0,-14 0 6,-13 0-7,-13 0-4,-13 2-3,-13 0-1,-9-1 0,-6 0-1,-6-1-7,0 0-5,0 0 0,0 0 2,0 0 0,0 0-1,-4 0 0,0-5-6,1-1-5,1 3-5,1-1 7,0 1 6,1 2 4,0-2-4,0 3-3,0-2-5,0 2 0,-2-4-3,2 0-11,0 1 9,0-4 2,0 0 12,0-3 8,3-1 4,2-2 2,2 1 2,1-4 1,1-4 1,2-3 2,0-5 1,-1-3-6,-2 2 2,1 4 6,-5 6 46,0 7 5,-2 8-4,-2 3-13,0 1-18,0 2-16,0 15-2,0 9 1,0 6 19,-5 5-8,-4 1-1,0 2-3,-2 1-1,3 0-5,2 2 2,4-2 9,1-4-6,1 1 1,0-4 0,0-5-7,0-1 26,3-3-21,-2-6-8,-1-4-2,0-4-3,0-7 0,0 0 0,0-4-3,0 0-4,0 0-6,0 0-6,0 0-4,0 0-8,0-2-8,0-5-19,0-2-58,1 0-90,-1-2-103,2 0-170</inkml:trace>
  <inkml:trace contextRef="#ctx0" brushRef="#br0" timeOffset="62922.8798">14713 8757 671,'0'0'341,"0"0"-325,0 0 61,0 0 38,0 0-50,0 0-47,-41-28 8,21 49 10,-4 10 17,-5 9-6,-2 7-3,1 5-15,2 3-1,8-1-5,8-1 6,8-4-9,4-5 8,2-5-5,14-3 7,7-6 5,8-1-2,3-6 12,4-4-22,0-5-3,-1-6 1,-2-6-11,0-2-2,-1-2-2,-4-17-6,-1-4 4,-4-12-2,-4-8-1,-1-10-1,-3-4 0,-2-2-4,-3 3 4,-5 5 0,-6 11 1,-1 5-1,-4 8 0,-13 3-5,-7 8 0,-5 4-2,-8 5 2,0 6 1,-2 1-6,0 0-10,2 6-13,1 6-24,3 1-43,4 0-40,8 1-81,12 0-155,9-2-520</inkml:trace>
  <inkml:trace contextRef="#ctx0" brushRef="#br0" timeOffset="63470.4068">14718 9042 880,'0'0'175,"0"0"-169,0 0 59,0 0-13,0 0-20,0 0-9,-60 4 4,43-1-16,3 2-8,1-1 2,-1 0-5,4-2 0,5 0 0,3-1 0,2-1 0,0 0 12,11 0 14,8 0 10,6 0 14,3-1 20,1-3-20,2 0-18,-1 0-5,-6 1-2,-3 0-15,-4 1-1,-7 0-1,-3 0-1,-4 0-5,-2 1 1,-1 1 3,0 0 2,0 0 0,0 0-8,0 0 0,0 0-1,-8 0-10,-1 0 10,-5 0-26,1 3-49,-1-1-45,0 0-102,0-2-173</inkml:trace>
  <inkml:trace contextRef="#ctx0" brushRef="#br0" timeOffset="63608.2312">14718 9042 921</inkml:trace>
  <inkml:trace contextRef="#ctx0" brushRef="#br0" timeOffset="63963.2836">14718 9042 921,'-45'-60'26,"45"57"-2,0 1 87,0 0-47,0 2-26,0-2-17,0 2 10,-3 0 13,-1 0-4,-3 7 12,-1 5-8,-5 2-20,-1 2-13,-2-3 1,2 0-8,3-4-3,2-3 0,4-2 0,5-2 0,0-2 3,0 0 18,0 0 32,0 0-1,0 0-10,0 0-15,0 0-7,0 0-7,0 0-4,0 0 0,0 0 1,0 0-2,0 0 0,0 0 0,0 0 0,0 0 1,0 0 2,0 5-2,1 1 1,5 4 4,1-1 1,0 1-7,0 1-6,4-2-3,5 2-1,1 0-26,3 0-120,6-2-309</inkml:trace>
  <inkml:trace contextRef="#ctx0" brushRef="#br0" timeOffset="65457.0019">15025 9080 275,'0'0'259,"0"0"-218,0 0 64,0 0 54,0 0-3,0 0-15,-3-4-24,3 4 4,1 0-12,9-2-22,7-1-33,13-1-7,12 3-3,15-1-7,12 1-4,6 1-12,5-1-3,2 1 7,-3 0-9,-3 0-2,-6 0-6,-6 0 0,-11 0-2,-9 0-4,-12 1-2,-11-1-2,-7 0 2,-5 0 0,-2 0 0,-3 0-6,3-1-4,1-2 10,0-1 0,1 0 0,-1 2 0,-1-1 4,-2 1-4,-1 2 0,-1-2-1,1 2-2,3 0 2,4 0-2,3 0 3,2-2 0,1 1 0,0 0 0,-3-1 1,-2 2-1,-1-1 0,0 0 1,1-1-3,1 1 4,1-1-3,1 2 1,-3-1 0,-5 1 0,-3 0 3,-3 0-5,-1-2 2,0 2-2,0-1 1,0 1 1,0 0-1,0 0 1,0-1 1,0 0 1,0 0-1,0 1 4,0 0-4,0-2-1,0-1 5,0-3-5,-3-1 0,-1-3 1,3 0 2,0-5-2,1-2 0,0-3 1,0-4-1,0-5 1,4-4-2,1-5 0,-1-6-1,1-1 1,-1 1 0,3 1 0,0 6-1,0 0 1,3 2 0,-3 0 0,0 1 1,0 0 0,-2 2-1,-2 1 0,-3 1 0,2-1 0,-2 0-5,2 2-2,2 4 4,0 3-2,1 3 5,1 3-1,-2 4-2,2 2 3,-3 2-1,1-1 1,-2 1 0,-1 1-2,3-2-2,-1 2 1,-1 0 1,2 1 0,-2 1 2,-1 0-1,1 2 1,-2 2 0,0 0-1,0 0 1,0 1-1,0 0 0,0 0-3,0 0 0,0-1-1,0-2-1,0-1 1,0 1-1,0 1 2,0 0 2,0 1 1,0 0-4,0 1-3,0 0-9,0 0-35,0 0-72,0 0-176,0 5-66</inkml:trace>
  <inkml:trace contextRef="#ctx0" brushRef="#br0" timeOffset="66105.2357">14670 9117 614,'0'0'0,"0"0"-190</inkml:trace>
  <inkml:trace contextRef="#ctx0" brushRef="#br0" timeOffset="67946.168">13962 7878 707,'0'0'72,"0"0"24,0 0 14,0 0-47,0 0-7,0 0-12,0-24-4,0 23-2,0 1-3,0 0 5,0 0-4,0 0-5,0 0-1,5 2-3,3 6 15,2 0 3,3 2-14,-1 0-10,1-1-1,1 1 1,2-1-9,-1-2-7,0-2 3,-2-1 1,-4-2-3,-4-1 4,-1 0-8,-3-1 7,-1 0-1,0 0-3,0 0 2,0 0-2,0 0-3,0 0 4,0 2-3,0-2-1,0 0 1,0 0-2,0 0 2,0 0 0,0 0-1,0 0 8,0 0 1,0 1-2,-3 3-2,-8 2-1,-2 4 3,-1 1-2,-2 3-4,0 2-3,2 1-1,2 4-23,6-1-189,2-3-388</inkml:trace>
  <inkml:trace contextRef="#ctx0" brushRef="#br0" timeOffset="68796.0616">13974 7901 646,'0'0'21,"0"0"-7,0 0-14,0 0 14,0 0-14,0 0-8,41 25-4,-39-12-18,-2 1 3,0 0-3,0-5-78,0 1-231</inkml:trace>
  <inkml:trace contextRef="#ctx0" brushRef="#br0" timeOffset="69263.0564">13961 8167 126,'0'0'58,"0"0"-42,0 0 38,0 0-19,0 0-35,0 0-2,0-1-2,0 1-8,0 0-2,0 0-18,0 0-59</inkml:trace>
  <inkml:trace contextRef="#ctx0" brushRef="#br0" timeOffset="73970.4067">15252 8211 211,'0'0'0</inkml:trace>
  <inkml:trace contextRef="#ctx0" brushRef="#br0" timeOffset="74057.1721">15072 8392 70,'0'0'115,"-63"43"-99,28-26-12,-1 0-4</inkml:trace>
  <inkml:trace contextRef="#ctx0" brushRef="#br0" timeOffset="74458.0997">14483 9115 1062,'0'0'196,"0"0"-187,0 0-8,0 0-2,0 0-16,0 0-116,-28-33-262</inkml:trace>
  <inkml:trace contextRef="#ctx0" brushRef="#br0" timeOffset="74714.0612">14059 8140 966,'0'0'0,"0"0"-122,0 0 122,0 0 75,0 0-53,0 0-22,2 42 0,-2-34 0,0 0-51,5-4-107,3-4-211</inkml:trace>
  <inkml:trace contextRef="#ctx0" brushRef="#br0" timeOffset="76797.0598">9033 6545 800,'0'0'77,"0"0"-55,0 0 91,0 0-6,67-15-43,-40 15 10,8 0-3,11 0 10,11 0-16,7 0 2,8 0-21,2 0-3,1 0-6,-4 0-8,-4 0-4,-2 0-7,-5 0-9,-7 0-3,-11 0 0,-12 0-5,-14 0-2,-10 0 0,-4 0-1,-2 0-2,0 0-17,-6 0 4,-11 0-3,-11 0 3,-6 0-3,-7 0 0,-4 0-4,-3 0 7,-6 0-3,-2 0 6,-2 0 1,1 0 5,2 0-3,5-3 6,7 2 0,6-2 4,8 1 1,12 1 1,6 1 2,11-2 4,0 2 39,4-1 11,18 1-25,12 0-26,13 0-4,5 0 0,3 0-1,-4 0 0,-6 1 0,-3 1-1,-9 0 0,-10 0 1,-7-2-1,-9 2 0,-5-2-14,-2 0-34,0 0-14,-5 0-16,-15 1-16,-3-1-13,-7 2-4,-7-2-5,-3 1-3,0-1-20,-1 0 0,-1 0-133</inkml:trace>
  <inkml:trace contextRef="#ctx0" brushRef="#br0" timeOffset="78704.3085">9307 6637 488,'0'0'221,"0"0"-207,0 0-3,0 0 139,0 0-7,83-25-43,-51 22-12,12 0 18,12 0-34,10-1 5,2 1-15,1 0 0,-7 1-16,-11 1-11,-12 1-8,-10 0-13,-12 0-7,-10 0-6,-5 0 5,-2 0-6,0 0 2,0 0-2,0 0-2,0 0-4,0 0 4,0 0-3,0 0 3,0 0 1,0 0-1,0 0 2,0 0 0,0 0 0,0 0-2,0 0 1,0 0 0,0 0-7,0 0 3,0 0 2,0 0-1,0 0-5,0 0-1,0 0-2,0 0 9,0 0-1,0 0 3,0 0-1,0 0 1,0 0 1,0 0 0,0 0-1,0 0 1,0 0 2,0 0-2,0 0-2,0 0 1,0 0-4,0 0 4,0 0-6,0 0-18,0 0-14,-2 0-19,-5 0-14,-2 0-31,-5 1-42,-5 1-12,-1 0-42,-3 1 9,3-2-130</inkml:trace>
  <inkml:trace contextRef="#ctx0" brushRef="#br0" timeOffset="79637.3008">8972 6559 942,'0'0'100,"0"0"-98,0 0 32,0 0 58,72-10-7,-28 8-3,12 2-22,6-2-17,2 2-26,0 0 15,-6 0-1,-7 0-11,-4 0-15,-6 0-2,-4 0-2,-3-2 0,-5 2 0,-10-2 0,-6 2 0,-6-1 2,-7 1-3,0 0-5,0 0-23,-10 0-3,-12 0 13,-9 0-4,-7 0-9,-4 0-3,-3 5 6,-6 0 17,-3 0 1,-1 1 6,1 0-4,7-2 7,9-1 1,15 0 1,10-2 4,10-1 11,3 0 38,0 0 30,21 0-39,14 0-36,16 0-2,8 0 3,7-2-3,0 0-5,-4-2 1,-7 2 6,-10 0-2,-10 0 1,-13 2-1,-11 0-7,-8 0-4,-3 0-8,0 0-29,-9 0-1,-10 6 9,-8-2-33,-5-2-14,-6-1 18,-4 0 5,-4-1 29,-3 0 6,-4 0 13,-1 0 8,2 0 1,8 0 0,8 0 3,11 0 4,10 0 16,8 0 5,4 0 11,3 0-1,0 0-5,0 0-13,0 0-1,0 0-11,0 0-6,7 3-2,2 1-1,2-1 0,-1 0 0,1 0 0,-1-1-8,1 0-17,-4-1-10,-3-1-12,-4 0-21,0 0-28,-7 0-128,-10 0 43,-7 0-56,2 0-190</inkml:trace>
  <inkml:trace contextRef="#ctx0" brushRef="#br0" timeOffset="79761.9672">8947 6599 544,'0'0'93,"0"0"-93,0 0-38,0 0 9,0 0-54,0 0-44,24-40-128</inkml:trace>
  <inkml:trace contextRef="#ctx0" brushRef="#br0" timeOffset="81801.1254">14818 8282 84,'0'0'109,"0"0"-109,-62-5 0,40 1-1,-1-2 1,0 1-25,1-1-12,-1-2-4</inkml:trace>
  <inkml:trace contextRef="#ctx0" brushRef="#br0" timeOffset="89036.5126">13635 2738 491,'0'0'191,"0"0"-185,0 0 42,0 0 87,0 0-54,0 0 9,0 0-4,88-4-16,-52 4-2,7 0-13,12-2 6,7 0-9,8 0-33,2-1-3,4 1-1,2-1 1,3-1-5,1 2-3,-2-2 2,-2 1-1,-5-1 0,-8 2-6,-14 0-1,-18-1 1,-14 1 1,-9 0-2,-7 2-1,-3 0 2,0 0 4,0 0-7,0 0 0,-3 0-14,-7 0-1,-4 0 13,-6 0 0,-6 0 1,-8 0 1,-8 0 1,-11 0-1,-7 0 0,-6 0-2,-6 0-1,-3 4-1,2-1 4,6 1-3,12 2 3,13-5 1,13 1 0,12-2-2,8 1 3,5 0 2,2-1 0,2 0 13,0 0 11,2 0-1,13 0 0,9 0-19,8 0-8,6 0 0,-1 0 0,-6 0 1,-3 0 0,-6 0-1,-2 0 0,-5 0 0,-3 0 0,-5 0-3,-4 0 3,-3 0-3,0 0-4,0 0-6,0 0 3,0 0-1,0 0 7,0 0 1,0 0 1,0 0 2,0 0 0,0 0-1,0 0 1,0 0 0,0 0-1,0 0 0,0 0-4,0 0-5,0 0 0,0 0-4,0 0 8,0 0 4,0 0 0,0 0 1,0 0 0,0 0 0,0 0 1,0 0 0,0 0 0,0 0 0,0 0 0,0 0-1,0 0 1,0 0 0,0 0 1,0 0-1,0 0-1,0 0-2,0 0 1,0 0-15,0 0-4,0 2 1,0-2-3,0 0-16,0 0-44,0 0-63,0 0-136,5 0-372</inkml:trace>
  <inkml:trace contextRef="#ctx0" brushRef="#br0" timeOffset="91153.5151">8616 4934 685,'0'0'106,"0"0"14,0 0 45,0 0-61,0 0 32,0 0 11,67 8-53,-33-7-25,6-1-17,5 1-13,1-1-9,0 0-16,0 0-5,-7 2-4,-6-2-3,-8 0-2,-7 0-1,-6 0 0,-5 0 1,-5 0-2,-2 2 1,0-2-7,0 1-17,0-1-3,0 0-10,0 0-25,0 0-39,0 2-60,-3-2-31,-5 0-116,-1 0-248</inkml:trace>
  <inkml:trace contextRef="#ctx0" brushRef="#br0" timeOffset="92966.5132">14215 2689 527,'0'0'110,"0"0"-90,0 0 33,0 0 71,0 0-51,0 0-13,11-7-25,-11 7-7,0 0 10,0 0 13,2 0 1,2 0-1,2-1-11,2-1-16,4 1-22,8 1 2,5 0-4,13 0-4,9 0-5,7 0-14,-1 0 19,-4 0 4,-10 0 8,-8 0-7,-9 0 3,-7 0 6,-8 0-1,-5 0-4,-2 0-3,0 0 1,0 0-3,0 0-5,0 0-1,0 0 4,0 0-1,0 0 3,0 0 0,0 0 0,0 0 1,0 0 1,0 0-2,0 0 0,0 0 2,0 0-2,0 0 0,0 0-2,0 0 2,0 0-1,0 0 1,0 0 0,0 0 0,0 0 0,0 0 0,0 0 0,0 0 1,0 0-1,0 0 0,0 0-1,0 0 1,0 0-10,-4 0-22,-3 0 9,-1-3-11,-2 2-3,0 0-86,-5-1-142,-3 1-106</inkml:trace>
  <inkml:trace contextRef="#ctx0" brushRef="#br0" timeOffset="93947.9099">13623 2640 810,'0'0'83,"0"0"-65,66 0 111,-23-4-2,5 3-19,11 0-35,8 1-15,5 0-14,7 0-13,-2 4-16,-3-1-9,-4 1 1,-9 1 0,-7-2-3,-9 0-3,-13-1-1,-9 0 2,-12-1-4,-8-1 1,-3 0-16,0 0-18,-3 0 11,-11 0 3,-4 0 19,-9 0 0,-5-1 0,-8-1 2,-6-1 0,-9 1-2,-7 2 0,-8 0-4,-3 0-16,-1 0 7,4 0 1,9 0 2,15 1 7,16-1 5,15 0 1,12 0 1,3 0 12,1 0 46,15 0-1,7 0-48,9 0-1,6 0-3,5 0-5,0 0-1,-4 0-1,-5 0 0,-6 1 0,-8 2-1,-7-2 0,-8 0-2,-3-1-18,-2 0-1,0 1-4,0-1-8,0 2 12,-4 0 12,-5-1 8,-2 0 1,-1 0 0,3-1-1,0 0 0,0 0 1,1 0 0,1 0-1,1 0 1,0 0-1,1 0 2,2 0-1,2 0 1,0 0-1,1 0-1,0 0-10,0 0-13,0 0 6,0 0-2,0 0-22,0 0 2,0 0 11,0 0 5,0 0-9,0 0-10,0 0-3,0 0 13,0 0 8,0 0-3,0 0-22,0 1-32,0-1 4,0 0-58,0 0-376</inkml:trace>
  <inkml:trace contextRef="#ctx0" brushRef="#br0" timeOffset="103442.1042">9124 6627 391,'0'0'442,"0"0"-439,0 0 31,0 0 120,0 0-64,0 0-30,0 0-2,14 0-10,2 0-2,11-4 21,12 0-6,13-3-14,12-1-9,4-3-8,3 1-1,-1-2-14,-6 2 10,-1 1-3,-8 4-3,-8 1-8,-10 4 2,-14-2-4,-10 2-8,-8 0 0,-5 0-1,0 0-3,0 0-6,0 0 0,-5 0-5,-1 0-2,-2 0 15,2 0 1,0 0 0,3 0 1,1 0 1,1 0-2,1 0 1,-1 0-1,0 0 0,-3 0-1,2 0-1,-4 2-2,0 0-5,2 0 0,-1-2 5,3 2-3,0-2 5,1 0-1,1 0 3,0 0-3,0 0 3,0 0-3,0 0 3,0 0-2,0 0-2,0 0-4,0 0-5,0 0 3,0 0 3,0 0 1,0 0 2,0 0 3,0 0 0,0 0 1,0 0 1,0 0-1,0 0 0,0 0-1,0 1 0,0-1 0,0 0-1,0 0 1,0 0 0,0 0 1,0 0 0,0 0 0,0 0 0,0 0 1,0 0 0,0 0 0,0 0 0,0 0-1,0 0-1,0 0 1,0 0 0,0 0 0,0 0 0,0 0 0,0 0 0,0 0 0,0 0 0,0 0 0,0 0 0,0 0 0,0 0 0,0 0 1,0 0-1,0 0 0,0 0 0,0 0-1,0 0 1,0 0 0,0 0 1,0 0-1,0 0 1,0 0-1,0 0 1,0 0-1,0 0 1,0 0 0,0 0-1,0 0 0,0 0 0,0 0-1,0 0 1,0 0 0,0 0 0,0 0 0,0 0 0,0 0 0,0 0 0,0 0 0,0 0 0,0 0 1,0 0-2,0 0 1,0 0 0,0 0 0,0 0 1,0 0-1,0 0 0,0 0 0,0 0 0,0 0-1,0 0 0,0 0-70,0 0-174,0 0-168</inkml:trace>
  <inkml:trace contextRef="#ctx0" brushRef="#br0" timeOffset="106116.2851">5972 12290 489,'0'0'388,"0"0"-325,0 0-26,0 0 80,0 0-28,0 0-24,0 0-29,7-13-15,-7 13-4,0 0 0,0 0-5,0 0 8,0 0-5,0 0 0,0 0 2,0 0 1,0 0-1,0 0-6,0 0-1,0 0 1,0 0-3,0 0-5,0 0 0,0 0 0,0 0 1,0 0-1,0 6 0,0 2 9,0 4 2,-3 1-2,-1 0 2,0 2 2,-1 1-7,-2 3 11,0 2-1,1 4 4,1 4-2,1 2 7,1 1-8,0 0-8,-1 2 1,-3-1 0,-1 3-4,-2-4 2,-1-3 0,-1-2-1,4-4-1,1-2-2,0-3 7,2-1-5,1-1 0,-1-2-1,3 1-3,-2-2 0,1 0-3,0-1 2,-1-1-2,1-3 0,-1-1-2,2-2 0,0 0 1,-1-2-1,3 0 0,-2-1 0,2-1 0,0 1 0,0 0 0,0-2 0,0 0-1,0 0-9,0 0-16,0-4-27,7-10-54,2-3-98,5-11-158,0-3-373</inkml:trace>
  <inkml:trace contextRef="#ctx0" brushRef="#br0" timeOffset="107444.1127">6009 12299 337,'0'0'57,"0"0"-16,0 0 39,0 0-8,0 0-27,0 0 16,-5 0-1,3-2 24,1 1-15,0 1 0,0 0-5,1 0-4,0 0-4,0-2-9,0 2 9,5-2 5,8 1-24,8 0-13,3 1 3,4-1 5,2 1-8,2 0-9,0 0-3,-2 0-2,1-2-4,-1 2 5,3-2-3,4-2-2,4 0 3,3-3-5,1 1 0,-2 1 5,-4-1-1,2 2-2,2-2-1,0 2-1,-2 1-3,-2 1 4,0 1-2,4-1 2,-2 0-2,0 0-1,-3 2 0,2-2-1,2 0 0,-1 1-1,4-1-1,-3 0 1,-1 0-1,2-2 0,-2 2 0,2 0 1,1-1 0,1 3 0,1-2 0,1-1-1,-1 1 1,4 0-1,1-1 1,0 1 0,1-2 1,-1 2-1,-2-2 0,2 1-2,1-3 2,-2 4 0,5-3-1,-5 2 0,-2-1 1,0 0-2,1-1 2,1 1 0,2 1 0,-1-2 0,-3-1 0,-2 0 1,-3 1-1,-2-1 3,-3 3-2,-3-2 0,-6 2 2,-4-1-2,-9 1 0,-5 3 0,-1 0-1,-4 0 1,-3-2-1,2 1 0,1 1-1,0 0 1,0-3 2,0 2-2,-2 0 0,0 0 1,-2 0 1,-1 1-2,-1 0 6,0-1 7,0 1 1,0 0 3,0 0 1,0 0-8,0 0 0,0 0-7,0 0 2,0 0-3,0 13 0,-2 7 5,-4 9 9,0 6 8,0 5-1,2 2 1,-1 0-14,3 1 3,-2 1 3,1 1 1,0 4-1,-1 1 8,-1 4 6,-4 1-10,0-6-2,0-4 0,0-5-3,-2-5-6,0-8-7,-1-1-2,2-6 1,0-6-1,2-5-6,2-6-23,-2-3-43,-9 0-46,-8-10-183,-9-12-369</inkml:trace>
  <inkml:trace contextRef="#ctx0" brushRef="#br0" timeOffset="109358.0054">5924 12646 789,'0'0'283,"0"0"-240,0 0-5,0 0 55,0 0-7,0 0-54,-7 9-20,5 10 25,-4 5 1,0 1-16,0 2 2,2 4 0,-3 1 5,0-1-12,3 1 3,-1-3 4,2-1-2,1-3 1,0-1-2,0-1-4,-1-3-4,0 2 0,-3-2-3,2 2-5,0 0 5,-2 1 5,2 0-4,-1-2-7,0 1-1,3-2-3,0-2 1,-2-3-1,4-2 1,-3-3 0,3-4-1,-2-3 0,2-2 1,0-1 1,0 0 1,0 0 3,0 0 6,0 0 2,0 0 0,11 0-11,5-1 3,5-5-5,4 1-1,4 1 3,1-2-3,0 0 2,4 3 1,2-2 2,4 0 0,2 1 0,1-1 0,-2 3-3,-4-2-1,-1 3 3,0 0-2,4 0-1,1 1-1,-1 0 0,1 0 0,-2 0 1,-3 0 0,-1 0-2,-1 0 3,2 0-2,0 0 0,4 0 2,3 0-2,4 0 1,1 0 1,0 0 0,2 0-1,2 0 3,0-1-1,-4-1-3,-4 1 2,-1-1-4,0-1-1,2 2 3,3 0 0,4-1 0,3-1 1,0 0 1,2 0 1,4-1-1,-2 3 2,0-1-3,0 0 1,-4 0 0,2 0 0,-2 0 3,-3 0-3,-2 1-2,-2 1-1,-3 0 0,-1 0-2,-3 0 2,-5 0 1,-1 0 0,-4 0 2,-6 0-2,1 0 0,-5 0 0,-3 0 1,-5 0-1,-2 0 0,-1 0 0,0 0 1,0 0 0,4 0-1,1 0 0,1 0 0,-2 1 0,-3-1 1,-1 0 1,-4 1-3,-4-1 2,1 0-1,-3 0 2,0 0 1,0 1-5,0-1 3,0 0-1,0 0 0,0 0 1,2 0 0,-2 0-1,1 0 2,0 0-1,-1 0-1,0 0 1,0 0-1,0 0 3,0 0-3,0 0 2,0 0 1,0-7-1,4-3-2,1-4 1,-1-3 0,3-6-1,-1-4 0,2-4 2,-3-3-2,1-1-1,1 1 1,1 4 1,0 0-1,3 1 1,-1 4-1,-1 5 0,-1 5 0,-3 4 0,-3 5-1,-2 2 1,0 2-3,0 0-10,0 2 0,0 0-1,0 0 6,0 0 4,0-2 2,0 2 2,0 0 0,0 0 0,0 0-2,0 0 0,0 0 1,0 0-3,0 0-2,0 0 0,-2 0 0,-2 0-3,1 0-8,1 0-4,-2 0-11,0 0-12,1 0-27,-6-1-72,-1-4-148,-3-4-263</inkml:trace>
  <inkml:trace contextRef="#ctx0" brushRef="#br0" timeOffset="114202.4625">7945 8403 339,'0'0'78,"0"0"-15,0 0 32,0 0-28,0 0 0,0 0 27,0 0 12,5 0-13,0 0-15,5 0-7,5-2-24,6 1-7,5-2 7,1 0-19,-4 0-3,-2 0-15,-4 1-7,-2 1 3,-4 0-5,-4 0 1,-1 1 1,-5 0-2,-1 0 1,0 0 3,0 0 4,0 0 1,0 0-10,-6 0-6,-2 0-8,-3 0 8,-3 0-2,2 0 1,-1 2 6,6-1-1,2-1-2,3 0 2,2 0 2,0 0 2,0 0-2,0 0 0,7 0-92,9 0-105,9-2-318</inkml:trace>
  <inkml:trace contextRef="#ctx0" brushRef="#br0" timeOffset="122706.4596">8001 8416 563,'0'0'106,"0"0"-83,0 0 56,0 0 47,0 0-43,0 0 3,60 0-10,-37 0 9,1 0-15,0-2 4,0 2-23,1-2-22,0 0-22,1 0-5,-4 1 3,-6-1-2,-2 2-2,-7-2 0,-4 2 0,-2 0 0,-1 0 1,0 0-2,0 0-23,-11-2 6,-5 2-3,-2 0 5,-3 0 2,0 0-12,-1 0 14,-2 0 0,0 0 8,-1 4-3,6-2 6,6-1 0,6 0 1,5-1 0,2 0 9,0 0 10,0 0 13,10 0-11,6 0-13,4 0-6,0 0-2,-2 0 0,-2 0-1,-4 0 1,-3 0-1,-4 0 0,-3 1 0,-2-1 0,0 0 0,0 0 1,0 0 0,0 0 2,0 0 0,0 0-2,0 0-1,0 0-5,0 0-13,0 0-34,0 0-25,6 0-54,3-1-263</inkml:trace>
  <inkml:trace contextRef="#ctx0" brushRef="#br0" timeOffset="127546.4782">11764 9973 928,'0'0'70,"0"0"-65,82-13 34,-53 9 83,1 3-26,-2-1-26,1 2-17,-3 0-3,-2 0-20,-3 0-2,-6 0-4,-3 0-5,-4 0-9,-3 0-2,-3 0-3,-2 0-2,0 0 0,0 0 0,0 0 5,0 0 0,0 0 4,0 0 0,0 0-2,0 0-2,0 0-4,0 0-3,0 0 0,0 0-1,0 0 0,0 0-2,-1 0 2,-2 3-1,0-3 0,-1 0 1,4 0-1,-2 0 1,2 0 1,0 0 0,0 0-1,-1 0 2,1 0-2,-1 0 0,0 0 2,-1 0-2,0 0 1,1 2 0,-1-2-1,0 1 0,2-1 0,-2 0-1,2 0 1,0 0 0,0 0 0,0 0 1,0 0-1,0 0 0,0 0 0,0 0 1,0 1 1,0-1-4,0 0 2,0 0 0,0 0 0,0 0 0,0 0 0,0 0-1,-1 0 1,1 0-30,0 0-48,0 0-64,-5 0-84,-2 0-197</inkml:trace>
  <inkml:trace contextRef="#ctx0" brushRef="#br0" timeOffset="136432.0578">11421 10733 385,'0'0'134,"0"0"-108,0 0 19,0 0 40,0 0-28,0 0-13,0 0-8,0 0 11,0 0 22,0 0-10,0 0 27,4 0-23,11-4-13,8 1 16,9-1 12,9-2-3,5 0-17,6 0 2,3-1 4,2 2-10,-2 1-9,-2 2-9,-7 1 2,-6 1-11,-9 0-11,-10 0-3,-8 0-7,-4 0-6,-5 0 2,-3 0-1,-1 0-2,0 0 0,0 0-34,-3 0-56,-12 0-67,-10 0-108,-9 0-185</inkml:trace>
  <inkml:trace contextRef="#ctx0" brushRef="#br0" timeOffset="137474.9438">2891 11510 666,'0'0'386,"0"0"-310,0 0 3,0 0 116,0 0-57,0 0-44,57-23-17,-35 19-21,5 0-22,1 2-9,0 1-5,1 1 0,1 0-2,-1 0-5,1 0-1,-1 0 0,-3 0-8,1 1 7,-4 1-7,-1 0 3,-6 1-4,-3-2-3,-5-1 0,-4 1 0,-4-1 0,0 1 0,0-1-3,0 0-8,0 1-21,0-1-20,0 0-34,0 0-106,1 0-152,12-5-359</inkml:trace>
  <inkml:trace contextRef="#ctx0" brushRef="#br0" timeOffset="183587.7322">4008 6426 420,'0'0'299,"0"0"-218,0 0-16,0 0 51,0 0-2,0 0-38,0 0-2,0 0-15,53 0 10,-17 0 5,12 0-22,8-3-9,5-2-27,-1-1-11,-1 1-5,0-1-9,2-1-97,4-1-211,5-2-392</inkml:trace>
  <inkml:trace contextRef="#ctx0" brushRef="#br0" timeOffset="184182.4248">7178 6687 499,'0'0'1,"93"3"-2,-40-3 2,-1 0 10,-1 2 94,-8 4-5,-5 0-14,-8 1-28,-10-1 29,-6 0-40,-10-2-4,-1-2-27,-3-1-1,0-1 1,0 0-9,0 0-4,0 0-3,0 0 3,2 2 0,0-2-3,1 0-4,1 0-35,0 0-41,2 0-94,1 0-95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23T09:44:07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10637 5364 287,'0'0'309,"0"0"-309,0 0 0,0 0 40,0 0 16,0 0-30,0 0-12,-7-17-10,7 17-4,-2 0 0,0 0 1,2 5 19,-2 3-1,1 0 44,1 2-34,-1 3 22,1 1-21,0 3 0,0 2-11,0 3 7,-1 2-16,-1 4-4,-2 0 1,1 2-3,1 0-3,0 1 0,2 0 0,0-1 0,0-1-1,0 0 1,5-2-1,-3 3 1,2-1-1,-2 0 0,-1 3 1,1-2-1,2 2 0,-2-2 2,5-1 9,-2 1-8,2 3-2,-1 1 6,0 5-3,-1 0-4,0 2 1,-2-3-1,2-2 1,-1-1-1,3 0 1,-1 1-1,3-2 1,-2-2-1,-2 1 7,0 0-5,-3-3 11,0 0 1,-2 0 15,0 1-24,0-3-3,0 1 1,0-3 4,0 0-7,0-2 0,0-3 0,0-1 1,1-3-1,1-1 1,-1 0-1,-1 1 2,0-1-2,0-3 0,0 0-2,0-1 2,0-1 0,0 1 1,0-2-1,0-3 0,0-1 0,0-1-1,-1 1-2,0-2-1,0-1-1,0 0-2,-1 1 5,2-1 0,-2 1-2,0-1-3,1 1-1,-1-3 8,2 1-1,0 0 0,0-1 0,0 0-10,0 1 6,0 0 4,7 2 1,2-4 1,0 3-1,0-1 1,1 0-1,1 0 0,-1 0 0,2-1 0,1 0 0,4 1 0,0-2 0,2 0 0,-1 0-2,-1 0 2,0 0 0,-3 0 0,0 0 1,-1 0-1,1 0-1,2 0 1,0 0 1,2 0-1,-1 0 0,4 0 0,0 0 0,3 0 0,-2 0 0,-1 0 0,-1 0 0,0 0 0,1 0 1,0 1-1,-3-1 0,2 0 0,-4 0-1,2 0 2,0 0 1,3 0-2,4 0-2,1 0 2,1-1 1,0-1-1,2 1 0,-1 0 0,-1 1 0,0 0 0,-2 0 0,2 0 0,-1 0 0,4 0 0,-1 0 0,3 0 1,0-2-1,-1 0 0,0 2 0,-5 0 0,-1 0 0,-3 0-2,-1-2 2,0-1 1,-1 1 0,3-2-1,2 0 1,4-3-1,5 0 0,3 2 6,2-3-3,-1 2-1,1 0 5,-2-1-3,-3 1-3,0 4 1,-4 0-2,2 0-2,0 1 2,-1-1 0,3 0 0,-2 0-1,4 1 0,1 1-3,-1 0 0,0 0-3,2 0 0,0 0 0,1 0 2,-1 0 2,-3 0 2,-2 0 0,-1 0 1,-2 0 0,2 5 0,2 1-1,0-3 1,1 3-1,1-5 1,0 1 0,-4 2-2,2-3 1,-4 3 1,1 0 0,-1 0 0,2 1 0,1-3 0,0-1 0,1-1 0,-1 0-5,1 0 4,1 0-1,3 0 2,2-3 1,-2 1-1,1 2 0,-3-2-1,-2 1 1,0 0-1,-2 0 0,1 0 1,0-1 0,1 1 0,0-1 0,1 0 1,-1-1-1,3 1-1,-1 0-37,5 1 36,1-1 2,2 2-5,2-2-2,-1 0 4,3 0 2,0 0 1,0-2 0,0 1 22,1-2-12,-2 1 10,0-2-16,-4 1-2,-7-2 11,-3-1-6,-6 1 1,-3 1 9,-5 0 5,-7 2-9,-2 0-5,-5 3-4,-2 0-1,-1-1-1,0 1-1,0-1 0,1 2-1,-1-2 0,1-1 0,2 0 0,0-2 1,1-3-2,0-2 1,-2-3-9,2-4-6,1-2 15,1-6 5,1-4-3,1-4 8,1-3-4,0-4 2,-2-4 5,-2-2-10,-1-6-2,1-4 5,-1-2 8,0-2-14,1-2 0,0-1 6,0 1-6,-1-3-4,-1 1 3,-3 1 0,-1 2 0,-1-2-19,0 3 16,0 4 0,0 5 0,-3 6-2,-2 4 6,1 6-3,-1 4-1,-1 4 3,1 3-1,1 1-3,-2 2-16,0 0 1,-1 4 14,0 2-3,-1 3-17,0 5-16,-3-1 26,0 3 5,0 0 0,-1 1 3,-1 0 6,-1-3 2,-2 0 0,0-4 0,-2 1 0,0-2 1,-3 0-1,0 2 0,-2 0-1,-4-1 1,-4 0 0,-2 2 0,0 2-1,2 3 1,0-2 0,2 2-1,-2 0-13,-2-2-19,-1 1-14,-5-1 11,-7-1 18,-6 1 13,-7 1 4,-5 1 1,-3 3 1,0 1-1,0 0 2,1 0-5,5 0-26,1 0-49,-1 4 52,-2 1 6,1 0-23,-1-1 26,2 1 14,-1-1 2,-4 0 1,0 1 0,-2 0 0,1 0 2,2-3-2,4 1 0,1 0-18,6-1-41,1-2 28,3 1 7,-1-1 20,-5 1 4,1 2 0,-1 1 0,1 1-5,-1 3-54,2-1-11,0 2 29,0-2 7,3 1-68</inkml:trace>
  <inkml:trace contextRef="#ctx0" brushRef="#br0" timeOffset="458.3434">11381 5347 408,'0'0'8,"-65"6"-8,31-2 0,0 0 7,1 0-2,3-4 3,1 2 11,4-1 1,0-1 3,0 1-18,2 1 16,-2-1-10,-1 1 0,0 0-9,0 0-2,0 0-2,0 0 2,3-2 0,1 2 0,6-1 0,2 1 2,3-2-1,1 3 4,-3 1 11,-5 2 6,-7 2 2,-7 2-8,-6 2 3,-3 0-8,0 2-10,3-3 0,5-1 1,11-3-2,7-2 0,6-1-1,7-3 1,2-1-3,0 0-41,2 0-151</inkml:trace>
  <inkml:trace contextRef="#ctx0" brushRef="#br0" timeOffset="1046.0958">12589 5543 31,'0'0'659,"0"0"-650,0 0-8,0 0 2,0 0 0,0 0-3,-6 2-57,6-2-268</inkml:trace>
  <inkml:trace contextRef="#ctx0" brushRef="#br0" timeOffset="1977.6579">14178 5893 555,'0'0'53,"0"0"-36,0 0-17,0 0 64,0 0-49,0 0-7,0 0-6,0 0-2,0 0 0,0 0 0,0 0 0,0 0 0,0 0-2,0 0 2,0 0-8,0 0-10,0 0-3,0 0-1,0 0-7,0 0 11,0 0-19,0 0-88,0 0-58</inkml:trace>
  <inkml:trace contextRef="#ctx0" brushRef="#br0" timeOffset="4751.4743">13934 5716 1211,'0'0'82,"0"0"-76,0 0 10,0 0 84,0 0-75,0 0 27,0 0-24,0 2-19,0 0-4,0-2 1,0 1-1,0 1-2,0-2-3,0 0 0,0 1-1,0-1-4,0 2-10,0-2-35,0 2-74,0 0-54,3 0-77,2-2-162</inkml:trace>
  <inkml:trace contextRef="#ctx0" brushRef="#br0" timeOffset="6631.9789">14365 5736 787,'0'0'0,"0"0"0,0 0 50,0 0-24,0 0-15,0 0-11,0 0-2,0 7 2,0-5 0,-2-1 0,2-1 0,0 0 6,0 0 9,0 0 13,0 0 4,0 0-5,0 0-5,-1 0 1,1 0 4,0 0-5,0 0-8,-1 0-2,1 0-5,0 0 3,0 0-6,0 0-3,0 0 0,0 0 1,0 0-1,0 0-1,0 0 1,0 0-1,0 0 2,0 0 0,0 0-1,0 0-1,0 0 0,0 0-1,0 0-4,0 0-49,0 0-25,0 0-14,-1 0-22,1 0 34,0 0-13,0 0 8,0 0-163</inkml:trace>
  <inkml:trace contextRef="#ctx0" brushRef="#br0" timeOffset="13044.1856">15009 8016 579,'0'0'0,"109"-14"-70,-50 7 67,-2 1 3,-3-1 7,-4 4 18,-10 2-19,-7 1-6,-7 0-3,-2 0-66,-3 0-122</inkml:trace>
  <inkml:trace contextRef="#ctx0" brushRef="#br0" timeOffset="14530.772">16507 7982 653,'0'0'70,"0"0"-44,0 0 86,0 0 11,77-9-27,-34 7-29,12-2 12,13 0-23,5-2-16,6-1 19,-1 1 1,3-2-23,3 2-10,-3-3-17,0 1 4,-6 1-4,-7-1 16,-11 3-23,-13 1 0,-13 3-1,-10-1-1,-7 2-1,-8 0 0,-4 0-1,-2 0 1,0 0-7,0 0-12,-1 0-1,-9 0-3,-6 2 14,-9 0 1,-7 1-3,-8-1-9,-9 2 0,-7 1-13,-3-2-13,0 0 9,0 0-1,1-1 2,3-2 10,1 2-3,6 0 22,9-2 4,13 0 3,10 0 1,13 0 12,3 0 39,5 0 34,20 0-16,16 0-56,14 0-6,5 0 19,1 0-16,-2 0 4,-1 0-11,-2 0-4,-3 0 2,-5 0 0,-9 0-2,-11 0-2,-10 0 0,-9 0 0,-5 0-1,-4 0 1,0 0-4,0 0-6,0 0-5,0 0 6,-6 0 2,-2 0 8,-3-2 1,2 0-1,2 2 0,-2-1 0,3 1 0,2 0 1,-3 0-5,2 0 3,0 0-4,0 0 2,1 1 0,2 1 0,-1-2 0,2 0 1,1 0 0,0 0 2,0 0 1,0 0 2,0 0-2,0 0-1,0 0 1,0 0-1,0 0-2,0 0-2,0 0-5,0 0 5,0 0 4,0 0-3,0 0 3,0 0 1,0 0 1,0 0-1,0 0 0,0 0-1,0 0-2,0 0 0,0 0-2,0 0 0,0 0 1,0 0 2,0 0 1,0 0 1,0 0 0,0 0-1,0 0 1,0 0 0,0 0 0,0 0-1,0 2-9,0-2-9,0 0 2,0 0-6,-3 0-7,1 2-11,0-2 19,-1 1-3,1-1-11,0 0-25,-1 0-29,1 0-94,1-3-95</inkml:trace>
  <inkml:trace contextRef="#ctx0" brushRef="#br0" timeOffset="15668.2754">19978 5857 394,'0'0'531,"0"0"-426,0 0 10,0 0 63,0 0-47,0 0-51,-8-49-40,15 85-31,8 22 1,4 26 52,3 20-27,1 1 4,0 2-12,-1-6 0,-1-14-3,-3-9-7,-2-10-1,-4-17 0,-3-10-15,-4-12 2,-1-13-6,-2-7 1,0-9-35,-2-3-15,0-21-44,0-12-72,0-10-37,0-11 12,-2-7-142,2-7-153</inkml:trace>
  <inkml:trace contextRef="#ctx0" brushRef="#br0" timeOffset="16636.9206">20084 5763 359,'0'0'279,"0"0"-209,0 0 94,0 0-11,0 0-64,0 0-28,50-11 3,0 12-3,18 7 25,16 2-30,18-1-12,14-1-4,17-3 5,13-2-18,10 0 3,0-1-6,-2 0-8,-4 1-13,-4-1-1,-3 0-3,-8-1 2,-9-1 1,-14 0 4,-18 0-6,-17-1-1,-18-4-2,-14 1 3,-10 2 0,-4-1 0,-4 2-1,-1-1-7,-3 1-4,-1-1-2,-5 0 5,-4 0-1,-4 0 6,-7 1 4,-2 1 2,0 0-2,0 0 3,0 0-3,0-2 1,0 2 0,0 0-1,0 0 0,0 0-2,0 0 1,0 0-5,0 8 2,-4 11 0,-3 12 4,-1 13 3,0 12 8,-1 11 6,5 9-8,1 6 2,3 0 3,0-1-4,0-6-1,0-8-2,0-6-2,0-10-2,0-6-2,2-8 1,0-8-1,1-7 3,-3-7-4,0-6 0,0-1 0,0-2-1,0-2 1,-12 1 1,-8-2 1,-9-2-1,-12-1-1,-14 0 1,-18 0-1,-22 0 3,-22 0-1,-25 0-2,-23-4-1,-19-3-4,-18 3 2,-4 0-14,8 2-20,15 0 0,27 2 28,27-2 7,24 0 1,20-3-13,20-1 14,13 0 3,16-4 5,13 2 6,8 1 2,8 1 2,4 2-3,2 3-8,1-1 2,0 2-9,0 0-4,0 0-28,0 0-26,0 0-14,1 0-5,5 2-26,1-1-32,-2-1-32,1 0-129,1-3-80</inkml:trace>
  <inkml:trace contextRef="#ctx0" brushRef="#br0" timeOffset="16952.8879">20607 6189 345,'0'0'0</inkml:trace>
  <inkml:trace contextRef="#ctx0" brushRef="#br0" timeOffset="17587.9526">20607 6189 362,'-87'-51'659,"83"46"-641,4 4 59,0 1 81,0 3-66,0 19-64,0 12 37,0 9 7,0 3-24,0-2-17,0-1-13,0-7-3,0-3-14,0-10-1,2-5-7,1-9-31,2-5-46,1-4-5,-1-5-27,2-15-11,-3-9-37,1-4 84,-3-3-22,0 0 42,-2 1 50,3 3 10,-1 3 28,0 7 55,2 9-3,-2 6 7,-1 3 12,-1 4-13,0 0-15,0 0-17,0 0-19,4 13-15,1 8 29,6 8 0,0 4-1,3 0-14,3 0-1,-2-4-14,1-2-13,-1-5-3,-2-6-1,-3-4-1,-1-7 1,-1-2-1,0-3 1,2-3-2,0-15-5,2-6-3,-2-7 5,-1-5 3,-5-5 0,-1 2 1,-3-3 1,0 6 9,0 8-5,0 9 10,0 11 0,0 3 9,0 5-5,0 0-18,0 0-2,-3 2-3,3 9-6,-2 1 2,2 5-67,0 1-199,0-3-331</inkml:trace>
  <inkml:trace contextRef="#ctx0" brushRef="#br0" timeOffset="18232.5635">22168 6267 901,'0'0'143,"0"0"-123,0 0 21,25-67 66,-23 53-56,-2 4-24,-4 2-20,-13 6-7,-3 2-7,-1 2 1,2 14-4,9 5 3,8 4 0,2 3 7,10-1 8,14 2 26,1-4 54,1-3-4,-4 0-14,-4-4-23,-6-2-4,-6-3-15,-6-1-11,0-3-8,-9-1-7,-11-4 3,-5-4-5,-5 0-21,-2-10-65,5-10-49,2-2-126,9-2-221</inkml:trace>
  <inkml:trace contextRef="#ctx0" brushRef="#br0" timeOffset="19104.7132">20006 6169 1204,'0'0'93,"0"0"-93,0 0 78,0 0 4,0 0-53,0 0-22,0 0 1,-23 7-8,1-5-11,0-2-151,2 0-223</inkml:trace>
  <inkml:trace contextRef="#ctx0" brushRef="#br0" timeOffset="19260.7021">19825 6046 1169,'0'0'81,"0"0"-58,0 0 7,-26-62-1,10 48-29,-6 0-49,-1 0-69,-3 1-145,0-1-132</inkml:trace>
  <inkml:trace contextRef="#ctx0" brushRef="#br0" timeOffset="19399.6166">19598 5821 805,'0'0'215,"0"0"-200,0 0 103,0 0-26,12-66-72,-12 52-20,-3 1-4,-10-1-75,-3-3-87,-2 0-100,0-2-50</inkml:trace>
  <inkml:trace contextRef="#ctx0" brushRef="#br0" timeOffset="19545.878">19505 5521 921,'0'0'28,"0"0"-24,0 0-4,57-58 3,-43 46-3,-7 1 0,-2-1-43,-3-1-145,-2 0 128,0-2-593</inkml:trace>
  <inkml:trace contextRef="#ctx0" brushRef="#br0" timeOffset="19683.441">19801 5256 964,'0'0'0,"0"0"0,0 0 25,62-27-25,-52 23-2,1 2-188,2-3-269</inkml:trace>
  <inkml:trace contextRef="#ctx0" brushRef="#br0" timeOffset="19849.5972">20332 5138 1003,'0'0'1,"67"-18"-1,-33 13-19,-3-1 17,-8 1-1,-3 1-4,-4 2-12,0 1-45,4-3-124,3-2-446</inkml:trace>
  <inkml:trace contextRef="#ctx0" brushRef="#br0" timeOffset="20167.9491">21171 5062 994,'0'0'0,"83"-1"-180,-47-2 176,-6 2-31,-6 1 35,-3-2-157,4 2 102,2-2 37,1 2-143,3-2 156,1 1 5,2 1 0,7-1 10,2 0-2,3 1 9,2-1 55,2 1-5,0 0 36,-2 0-34,-2 0-65,1 2-4,-1 7-52,0-1-63,3 3-8,-3 0 37,1 1 54,-5 0 32,-4-2 55,-1 1-55,-1 2-27</inkml:trace>
  <inkml:trace contextRef="#ctx0" brushRef="#br0" timeOffset="20378.7513">22675 5283 432,'0'0'712,"0"0"-704,0 0-8,73 28-1,-59-15-3,0-1-34,2 3-66,0-1-59,0-1 20,-5-1 36,1 0 102,-2 0 5,-2 1 29,0 2-3,2 4-3,0 3-7,4 3-16,2 1-106,0-1-390</inkml:trace>
  <inkml:trace contextRef="#ctx0" brushRef="#br0" timeOffset="20469.7005">23000 5711 188,'0'0'580,"0"53"-513,-3-21-67,-7 0-4,-1-1-66,2-2-203</inkml:trace>
  <inkml:trace contextRef="#ctx0" brushRef="#br0" timeOffset="20568.0493">22831 6185 602,'0'0'0</inkml:trace>
  <inkml:trace contextRef="#ctx0" brushRef="#br0" timeOffset="20656.3425">22703 6258 222,'0'0'78,"-63"25"-19,30-13 41,1-3 11,3-2-58,6-2-53,9-5-395</inkml:trace>
  <inkml:trace contextRef="#ctx0" brushRef="#br0" timeOffset="21319.3036">19828 6218 1435,'0'0'0,"0"0"-64,0 0 64,0 0 54,0 0-54,0 0-1,-79 0-63,35 0-65,-2-4-62,1-3-9,3-3 13,2-2-244</inkml:trace>
  <inkml:trace contextRef="#ctx0" brushRef="#br0" timeOffset="21468.3949">19176 5958 1002,'0'0'12,"0"0"-11,-48-57 88,30 36-47,-3-1-42,-2-3-20,-4 0-163,0-3-213</inkml:trace>
  <inkml:trace contextRef="#ctx0" brushRef="#br0" timeOffset="21618.0256">18998 5550 1243,'0'0'54,"0"0"-53,69-73 6,-51 50 66,-7 3-51,-4-1-22,-7-1-4,0-2-81,-7-1-58,-12 2-100,-1 2-155,0 3-20</inkml:trace>
  <inkml:trace contextRef="#ctx0" brushRef="#br0" timeOffset="21768.3539">19128 5080 566,'0'0'144,"109"-85"-144,-43 46-16,-3 0 7,-10 4 9,-16 5-37,-10 3-72,-12 4 29,-6 4 64,-1 4 12,7 1-5,7 3-47</inkml:trace>
  <inkml:trace contextRef="#ctx0" brushRef="#br0" timeOffset="21976.6487">20315 4625 789,'65'-6'0,"1"5"-75,-3-2 27,0 2-30,-3 1-73,-5 0-37,-5 0 164,-5 0 24,-8 2 215,-3 0-58,2 2-65,2-1-45,7 0-47,7 0-80,4-3-440</inkml:trace>
  <inkml:trace contextRef="#ctx0" brushRef="#br0" timeOffset="22478.6307">22268 4790 1072,'0'0'0,"69"21"-69,-31-6 60,1-1 8,0-1 1,1 1 0,1-1 5,2-1 11,-4-1 15,-5-1-17,-4 0-12,-2 0-2,4 0-7,2 3-95,2 0-225,-1 4 19,-1 3 223,0 1 78,0 0 7,0 0 209,-2-1-99,-3 0 4,-2 2-58,-4 0-52,-2 2-4,-2 1-7,-2 2-54,-3 0-63,-4 3 109,-2-3 15,-3 0 54,-3-2 73,-2 2-25,0 2 14,-2 1-55,-6 4-48,1 3-13,1 2-3,0 2-27,3-1-16,-2 0-3,-1-3-5,-2-3-3,-8 0 6,-7-3 14,-9 1-132,-4 1-246</inkml:trace>
  <inkml:trace contextRef="#ctx0" brushRef="#br0" timeOffset="22607.893">22714 6226 568,'0'0'7,"0"0"-7,-32 68 0,26-50-54,-1-1-234</inkml:trace>
  <inkml:trace contextRef="#ctx0" brushRef="#br0" timeOffset="23004.4809">22355 6486 516,'0'0'0,"0"0"-13,0 0 13,0 0 107,0 0-88,0 0 7,23-14-3,-22 14-4,-1 0 1,1 0-20,3 0-11,3 0-33,4 0-44,5 0 63,0 0-76,0 0-95</inkml:trace>
  <inkml:trace contextRef="#ctx0" brushRef="#br0" timeOffset="23092.8966">22550 6476 358,'0'0'0,"0"0"-257</inkml:trace>
  <inkml:trace contextRef="#ctx0" brushRef="#br0" timeOffset="23468.5501">22630 6396 180,'16'-4'802,"2"2"-795,0 2 1,3 0-3,6 0 5,3 1-10,6 4-25,1 0-87,-1-3 1,0 0 76,-6-2 35,0 6 11,-3 1 11,-1 3-22,-2 4-59,-1 1-150,-2 2-24,-2-2 51,-3-2 182,-2-1 342,-2-2-70,0-1-69,2 1-46,-1 1-43,0 3-54,0 1-60,-5 1-11,-6 5-118,-2-2-214,0 4-308</inkml:trace>
  <inkml:trace contextRef="#ctx0" brushRef="#br0" timeOffset="23828.0687">22173 7136 896,'0'0'20,"-61"0"-20,22 0 0,-1 0 4,-2 0 4,-3 0-8,-3 4-21,-5 3 13,-5-3 8,0 3 0,1-6 2,-2 1-2,-1-2-1,-3 0-167,2 0-195</inkml:trace>
  <inkml:trace contextRef="#ctx0" brushRef="#br0" timeOffset="23972.7479">21025 7168 1265,'0'0'0,"0"0"-30,0 0 29,-66-35-1,26 28-60,-10 3-55,-3 2-132,-1 0-173</inkml:trace>
  <inkml:trace contextRef="#ctx0" brushRef="#br0" timeOffset="24143.239">20388 7050 773,'0'0'427,"-74"-38"-422,27 21 1,-4 2 41,0 1-39,0 3-8,0 1-2,-4 4-72,-1 0-64,3 1-50,6-1-103,9-1-282</inkml:trace>
  <inkml:trace contextRef="#ctx0" brushRef="#br0" timeOffset="24488.2248">19535 6739 536,'0'0'174,"0"0"36,0 0 9,-27-54-69,26 33-57,1-4-43,0 0-50,0-6-5,0 0-29,0 1-29,0 4-11,6 4 25,5 1 4,3 1 22,7 0 15,5 0 7,6 1 1,2 0 2,0 6 4,-4 0 3,1 3-7,-1 2-2,0 2-1,4-1-15,3-2-103,-1-1-20,0-2 30,-2 1 88,-4-3 21,-3 3 16,-4 0 9,-5 4 24,-5 2 0,-3 3-35,-3 2-14,-4 0-103,-3 0-82</inkml:trace>
  <inkml:trace contextRef="#ctx0" brushRef="#br0" timeOffset="24738.3075">19692 6237 637,'0'0'0,"0"0"-223,-78 0 201,44 0 17,-1 5-138</inkml:trace>
  <inkml:trace contextRef="#ctx0" brushRef="#br0" timeOffset="24831.2592">19364 6325 242,'0'0'282,"0"0"-176,-66 49-14,48-33 20,0 1-81,-4 0-31,-2 0-116,-3 0-148</inkml:trace>
  <inkml:trace contextRef="#ctx0" brushRef="#br0" timeOffset="25031.9854">18848 6708 408,'0'0'196,"0"0"-196,0 0-21,0 0 21,-35 68 0,35-49 39,0 1 29,0 1-22,1-2 60,6 0 1,2 0-49,-1-2-39,2-1-19,4 1-76,4-2-318</inkml:trace>
  <inkml:trace contextRef="#ctx0" brushRef="#br0" timeOffset="25229.4878">19103 7251 852,'0'0'213,"71"47"-209,-33-25-7,-4-6 3,-2 0-27,-3-1-23,-2-3 13,1 1 37,-1-3 4,-1-1-2,3 0 31,0 0 7,5-2 33,7 3-73,8 0-119,6 1-194</inkml:trace>
  <inkml:trace contextRef="#ctx0" brushRef="#br0" timeOffset="25409.9882">20193 7599 851,'67'8'38,"-1"-1"-38,0 2-86,-1-2 51,4-2 35,0 1-52,2-1 52,-4 0 38,-4-1 101,-4 2-58,-8-1-2,-5 2-23,-2-1-56,0-2-143,7-1-200</inkml:trace>
  <inkml:trace contextRef="#ctx0" brushRef="#br0" timeOffset="25502.522">21793 7708 957,'80'-9'0,"1"3"-527</inkml:trace>
  <inkml:trace contextRef="#ctx0" brushRef="#br0" timeOffset="25958.2296">22279 7680 89,'62'0'341,"-10"0"-115,-8-1-114,-10-1 31,-5-3-47,-4-5-96,3-1 0,4-4-185,6-2-7,6-1 177,6 1 15,2 0 142,3 1 32,-3 1-45,0-2-18,-1 1-47,0-1-56,-2 1-8,-2-4-14,-1 1-62,1 0-67,3 1 24,1 3 119,-3 0 37,-4-2 47,-10-1 37,-8-2-21,-3-6-59,-3-4-41,1-3-22,3 1-25,2-2-15,5 1 38,3 3 22,0-1 4,-1 0-2,-5 0 10,-7-3 6,-7-2-4,-7-9-12,-7-1-13,-2-3-26,-14 6-35,-3 6 18,-5 8-48,-1 5-53,0 0 89,-3 0 68,-3-2 2,-2-3 5,-2-1 20,0 1-8,1-1-4,5 3-15,4 4-80,4 3 41,2 2-397</inkml:trace>
  <inkml:trace contextRef="#ctx0" brushRef="#br0" timeOffset="26051.9898">23108 6249 366,'0'0'0,"-98"-15"-216,48 12 157</inkml:trace>
  <inkml:trace contextRef="#ctx0" brushRef="#br0" timeOffset="26139.7429">22426 6256 339,'0'0'51,"-62"8"-51</inkml:trace>
  <inkml:trace contextRef="#ctx0" brushRef="#br0" timeOffset="28011.5539">24416 4037 544,'0'0'0,"0"0"-13,-79-69 13,53 46 24,0 4 80,3 3-27,9 7 48,4 5-28,9 4-31,1 0-17,0 11-27,0 14-21,7 14 21,4 8-4,1 7-12,-1 7-2,-4 5-2,-3 4-1,0 7 0,1 7-1,3 4 0,3 7 1,4 5-1,3 3 0,1 5 0,1 4 0,1 1-1,-4 2 0,-2 0 1,-2-2-2,-4-1 2,-1 0-1,-1 0 0,1-3 0,1 2 1,1-3 1,2-3-1,0 0 0,-1-5 0,0-1 0,-1-3-2,-3-4-6,2 0 2,-1-5 0,3 0 5,0-5 1,4-4 0,0-2 0,2-3 0,1 0 0,1 0-1,1-2-1,-4-1-17,-4-7 4,-1-5-11,-4-6 18,-3-3 3,-2-4 5,-2-2 0,0-2 0,0-5-2,-7-4-2,-3-3-5,0-4 0,-4-4 8,-2-2-1,-2-2 0,-5-3 1,-1-1 1,-5-4 5,-6-1-4,-5 0 1,-6-2-2,-7-1 0,-4 2 0,-9-2 1,-5 1-1,-6 1 1,-11 0 3,-6 1 6,-8 1 19,-9 0-10,-5-1-2,-12 0-11,-8 1-4,-10 0 1,-7 0 1,-8-2 2,-7 1-5,-3 0 7,-5 2 5,-4 2 1,-2 2-8,-1 0-5,-4 1-1,-2-1-1,-7-2-13,-5-2-3,0-5-31,1-3-24,6-2-9,10 0 4,15 0 69,17 0 8,20 0 14,16 0-11,13 0 23,10 0-23,9 0 37,1 0-11,4 0-9,3-2-12,4 0-8,6-1 1,7-2-1,2 1-1,7 1-2,5-3 5,5 0-3,7 1 2,3-3 2,5 2 2,1-1-4,0 1 13,-7-1 2,-6 1-10,-5-1-6,-7 2-4,-1 0 3,-3 0-3,-1 0-12,1-1-13,3 1 1,2-2 19,5 1-6,0-1-7,5-2 18,0-4-1,3-2 5,5-4 0,3-9 27,5-4-27,3-7-157,5-5 151,5-3 6,4-3 0,1-6-28,1-6 28,-3-4-27,-1-4 44,-2-5-17,-3-3 10,-1-6 74,-1-7-84,0-7 36,-3-7 37,-3-10-73,-4-5 0,-4-1 2,-1-3 7,-3 1 0,1-3-9,0-2-22,2-1-44,4-2 20,2 1-45,6-1-20,1-1-88</inkml:trace>
  <inkml:trace contextRef="#ctx0" brushRef="#br0" timeOffset="28792.6486">17433 4445 252,'-17'-116'98,"2"5"-61,0 8 10,2 5 14,2 6-9,2 4 3,-4 4-11,-1 3-9,-4 4 5,-3 7 2,-2 4 20,0 8-43,0 5 11,-1 3-7,1 3-13,4 5 0,5 3 1,6 4-1,8 9 4,0 9 20,0 3 97,10 2-117,9-1-14,9-3-16,12 2-115,10 4 82,13 5 26,17 3 21,19 2-16,16 0-9,13 7 10,13 4 3,10 1 11,13 0 0,8-1-13,9-2-15,10-5 18,6-2 10,9-2 6,9 0 5,6 0 24,6-6-11,6-1-21,3 0-36,1 0-25,1-3-32,-4-1 2,-7-2 91,-7-2 82,-7 0 9,-6 3-10,-5-2-49,-4 3-32,-4 0-65,-10 0-7,-11 2-14,-12-2 70,-16 1 16,-15 0 37,-13-3-37,-18 2 0,-12-1-4,-14 1-17,-11-1 3,-10-1 36,-12 4-11,-12 1 17,-10 3 54,-9 2 1,-6 1-6,-1 0-43,-2 2-12,0 0-18,0 0-23,0 0-40,0 0-7,0 0 46,6 0 14,8 2 7,1 4 3,2 2 11,0 1 22,-3 1-12,3 4-11,-1 7-4,3 12 12,-4 15-2,-6 19-10,-2 24 13,-7 31 6,0 26-25,0 28-11,7 21-162,10 11-191</inkml:trace>
  <inkml:trace contextRef="#ctx0" brushRef="#br0" timeOffset="36902.7161">22993 5730 687,'0'0'160,"0"0"-141,0 0 12,0 0 34,0 0 32,0 0-11,0 0-16,10-3 5,-10 3 15,1 0-20,0 0-27,0 0-12,0 0-13,0 0-11,-1 0-6,0 0-1,0 0-12,0 0-23,0 0-13,0-1-52,0 1 3,0-3-18,0 2-19,0-2-30,0-1 29,0-2-62,5 0-125</inkml:trace>
  <inkml:trace contextRef="#ctx0" brushRef="#br0" timeOffset="40840.7872">19564 5392 307,'0'0'0</inkml:trace>
  <inkml:trace contextRef="#ctx0" brushRef="#br0" timeOffset="43132.3894">11038 6643 864,'0'0'88,"0"0"-84,0 0 21,0 0 123,0 0-71,0 0-23,73-6-13,-33-2-17,-1 0-12,-4 2 1,-10 1-5,-6 2-8,-7 1 0,-7 1 0,-5 1-17,0 0-30,-3 0-10,-15 0 2,-9 1 46,-5 6 5,-2 2 1,0-1 0,3 0 3,3 1 0,4-1 1,7-2-1,8-1 14,6-2-1,3-3 4,0 0 23,1 0-2,13 0-33,3 0-5,0-1-23,0-3-7,-2 0-37,2 0-122,-1-1-107,-2 0-214</inkml:trace>
  <inkml:trace contextRef="#ctx0" brushRef="#br0" timeOffset="65870.183">15427 5415 817,'0'0'100,"0"0"-99,0 0 48,0 0 81,0 0-60,0 0-38,65-9 6,-25 5-3,6 2-11,3-1-17,-1 0 12,-2-1 6,-2 1-13,-6-2 2,-2 1-2,-9 2-7,-8 0-1,-11 0-2,-7 1-2,-1 0-2,-15 1-48,-16 0 34,-11 0 16,-7 0-14,-5 0-3,2 0 2,-3 2 14,-2 4 1,2-2 0,5-2-1,8-1 1,14-1 6,12 0 12,11 0 13,5 0 29,11 0 22,19 0-53,14-7-28,15 3-1,8 0-10,0-1-111,-2-1-202</inkml:trace>
  <inkml:trace contextRef="#ctx0" brushRef="#br0" timeOffset="68134.4951">7354 8214 1294,'0'0'65,"0"0"-32,0 0 99,0 0-65,0 0-56,0 0-6,0 74 19,-1-29 4,-11 2-19,-1-4 3,2-3-4,-3-7-3,7-8-5,1-7 0,4-10-1,2-4-8,0-4-34,0-3-15,0-14-9,8-10-16,3-10 18,-1-5 50,-3-5 3,0-3 0,-1 4 12,4 2 0,-2 7 6,4 5 27,2 7 10,4 6 14,3 4-4,5 5 2,4 5-18,4 3-18,1 2-4,-4 0-8,0 6-7,-4 5 0,-5-1-10,-5 2-93,-7 1-111,-5 0-182</inkml:trace>
  <inkml:trace contextRef="#ctx0" brushRef="#br0" timeOffset="68316.3709">7327 8352 1354,'0'0'78,"0"0"-74,61 8 123,-28-7-48,4 1-65,2 0-14,4 0-27,0-2-161,3 0-268</inkml:trace>
  <inkml:trace contextRef="#ctx0" brushRef="#br0" timeOffset="69254.3271">8009 8442 803,'0'0'345,"0"0"-308,0 0 91,85-13 7,-45 8-64,1 0-25,-3 0-28,-3 3-11,-6-2-7,-8 1 0,0-1-23,-5 1-47,1-3-51,-5-1-50,-5-2-44,-7 0-95,-1-1-248</inkml:trace>
  <inkml:trace contextRef="#ctx0" brushRef="#br0" timeOffset="69420.7448">8307 8286 983,'0'0'194,"0"0"-86,0 0 59,68-17-69,-38 27-37,-3 12-19,-5 7 2,-10 1-13,-10 5-15,-2-3-9,-18 1-2,-13-3-5,-9-6-7,-7-4-80,1-8-108,6-10-216</inkml:trace>
  <inkml:trace contextRef="#ctx0" brushRef="#br0" timeOffset="70423.1113">9655 8305 384,'0'0'86,"0"0"-64,0 0 89,0 0 4,0 0 15,0 0-33,-3 0-48,1 0 1,2 0-13,0 0-3,0 0 3,0 0 13,0 0 26,0 0 20,0 0-32,0 0-22,0-2-10,0 2 4,0 0-10,0 0-10,0 0-6,0 0-8,0 0-2,0 6 0,0 8-1,0 6 1,4 4 7,-3-2 0,-1-2 1,0 0-6,0-4 1,0-5-3,0-4 0,0-3-1,0-2-4,0-2-5,0 0-8,0 0 8,0-6 5,0-10-6,0-7-8,8-6 2,3-6 16,2-3 1,2-2 3,-1-1 5,4 4 20,3 6 8,1 5-2,1 8 6,-5 11 4,-2 5-10,-1 4-18,2 23-9,1 13 4,-4 10 2,-6 2-2,-7-1-6,-1-3-3,-2-6-2,-10-6 0,-2-3-15,1-10-100,1-4-90,-2-10-182</inkml:trace>
  <inkml:trace contextRef="#ctx0" brushRef="#br0" timeOffset="71030.5038">9670 8388 1316,'0'0'81,"59"-14"-75,-22 11-4,1 0 17,1 1-8,-2 1-11,-3-3-1,0 0-11,-1 1-20,-3-1 3,-5 2 26,-4 2 2,-9 0 1,0 0 0,-2 2 7,-5 9 16,1 4-10,-5 4-9,-1 2-1,0-1 3,-3 0-4,-8-1-1,-1-4-1,3-6-21,1-4-53,3-5 3,3 0 38,2-14 13,0-7 20,11-3 2,7-1 43,5 2 33,6 2 15,1 5-6,1 6-6,-1 5-26,-5 5-23,-2 0-17,-7 15-2,-3 6-10,-6 3-3,-6 0 1,-1-4-2,0 0-1,-10-8-20,-1-3-26,4-7 2,1-2 23,5-7 23,1-12 18,1-4 1,12 0 12,6 1-3,1 3 4,2 6-4,-1 5-7,0 7-8,-4 1-4,-3 8-8,0 9-1,-5 4-4,-4 3-2,-3 0-26,-2-2-57,0-4-66,0-6-121,2-7-165</inkml:trace>
  <inkml:trace contextRef="#ctx0" brushRef="#br0" timeOffset="71801.687">10588 8401 924,'0'0'289,"0"0"-271,0 0 146,0 0-33,0 0-36,0 0-70,47-13-24,-47 49 7,-5 7 8,-5 4-3,0 2 1,-4-2-8,1-2-4,2-4 0,1-9-2,2-11-10,3-8-30,3-11-15,2-2-27,0-9 36,0-17-18,0-12-1,1-5 31,9-6 18,3-4 6,-1-2-19,4 2 16,-1 7 13,1 12 21,2 12 34,0 12-14,1 4-22,-3 6-12,0 0 2,-4 18-5,-2 7 0,-5 6-4,-5 4 1,0 0-1,0-3 0,0-7 0,0-7 0,0-9 0,19-5 2,7-4 13,7-2 10,3-15-7,-1-6-2,-4-4-5,-4-4 8,-6 2 2,-6 3 1,-5 5-3,-6 9-1,-4 6-7,0 6-11,-7 0-21,-7 14 9,-1 5 4,3-1-30,5 0-12,5-4-18,2-3-18,0-7-1,11-4 35,8 0 32,4-5 20,4-10 11,1-1 56,1 3 12,-3 0 6,-2 6-9,-2 6-42,-5 1-4,1 12-15,-6 8 0,-4 5-12,-5 2-3,-3-2-1,-3-4-2,-10-5-31,-2-5-25,1-9-16,3-2 9,5-7 34,6-14 32,0-3 18,6-2 26,14 0 14,5 1-12,3 7-34,4 4-12,1 6-74,-1 8-120,-5 0-112,-6 15-539</inkml:trace>
  <inkml:trace contextRef="#ctx0" brushRef="#br0" timeOffset="72027.8948">11432 8498 1180,'0'0'122,"0"0"-42,81-40 102,-62 27-99,-8 2-51,-7 2-23,-4 3-4,0 1-5,-11 5-36,-11 0 4,-4 9 15,-1 10-9,5 2-5,9 1 7,7-3-3,6-2 8,7-7 16,16-3 3,13-4 0,5-3-39,0 0-173,2 0-300</inkml:trace>
  <inkml:trace contextRef="#ctx0" brushRef="#br0" timeOffset="72486.4147">11914 8483 656,'0'0'807,"0"0"-794,80-25 9,-44 21 82,2 2-86,2 2-18,0 0-75,-1 0-257,0 0-782</inkml:trace>
  <inkml:trace contextRef="#ctx0" brushRef="#br0" timeOffset="73467.7088">12489 8030 1261,'0'0'271,"0"0"-263,28 66-8,-25-8 39,-3 10-9,-6-2-16,-13-4-10,-1-7-4,1-11-1,5-10-17,6-10-25,4-10-32,4-7-50,0-7-13,0 0-20,-3-5-92,0-11-122,1-4 38,1-4 309,1 0 25,0 1 163,3-1 101,15 4-72,9 2-18,11 4-39,6 1 6,2 3-40,1 2-9,-10 2-4,-10 3-37,-11 3-28,-4 0-14,-8 7-1,-4 9-8,0 9-1,-4 3 0,-8 4 1,3-2-1,7-4 0,2-5-9,4-9-18,15-6 0,7-6 10,0-7 6,0-13 12,-5-5 0,-3-4 3,-3 1 0,-3 2 7,-2 7 11,-6 8 0,-3 7-9,-1 4-10,0 6-2,0 14-6,0 6 5,0 2 1,0 0-3,-1-3-7,1-4-38,0-6-56,0-8 25,0-7-96,7 0-56,0-11 0,2-8 114,2-4 117,2 0 100,5-1 8,2 5 60,3 2-23,2 4-17,1 7-33,0 4 12,-1 2-31,-3 7-26,-1 11-24,-5 5 3,-6 5-13,-6-1-10,-4 0-6,0-6-1,-12-2-6,-3-9-42,4-7-9,3-3 3,4-5 55,4-12 0,0-7 38,12-2 17,5 1-17,4 0-8,1 3-28,0 2-2,3 5-84,1 6-111,0 6-105,-4 3-293</inkml:trace>
  <inkml:trace contextRef="#ctx0" brushRef="#br0" timeOffset="74240.1143">13361 8439 1363,'0'0'35,"0"0"69,0 0 36,0 0-98,0 0-30,0 0-11,41-14-2,-35 11-3,1-3-8,1 2 6,1-3 5,0-1 2,0-3 0,2 1-1,0-2 2,-2 0-2,-1 3 1,-2 2 4,-3 3-1,-3 2-1,0 2-3,0 0-3,0 4-6,0 9 9,-7 1-1,3 3 2,-1 0-1,0 0 3,1 1 3,-3 1 0,0-4-3,0 1 0,-2-5-1,2-1-2,0-7 1,4 0-1,3-3 0,0 0 0,0-1-6,0-11-1,0-4-5,10-2 8,2-1-2,0 0 5,2 0 1,-1 4 0,1 5 1,3 3 0,-3 4-1,0 3 0,0 2 2,0 12-2,-1 5 2,-2 2-2,-4 0 0,-3 0 2,-4-4-2,0-2-2,0-3 2,0-5 1,5-3 0,8-4-1,6 0 4,4-3-2,3-11 1,-2-1-2,-4-5-1,-2 0 1,-2 0 0,-2-2 0,-3 1-1,-2 4-12,-2 5-9,-3 4-4,-4 7-21,0 1-7,0 0-2,-10 9 40,0 6 13,0 0 2,7 1 0,3-1 9,0 1 19,8-1 54,5 2-1,0-2-31,-4-1-12,-5-1-15,-4 2-15,-2-3-8,-19 0-71,-4-5-143,-2-6-345</inkml:trace>
  <inkml:trace contextRef="#ctx0" brushRef="#br0" timeOffset="74767.565">14656 8009 1348,'0'0'63,"0"0"-61,0 0 82,0 0-3,0 0-44,0 0-2,-16 26-17,7-15-13,2-1 1,1-2 1,1 0-1,0-3-1,4-2-4,0-1-1,-1-1 2,2-1-1,0 0-1,0 0-10,10 0-82,4 0-90,3 0-142,-4 0-313</inkml:trace>
  <inkml:trace contextRef="#ctx0" brushRef="#br0" timeOffset="75121.716">14707 7973 1467,'0'0'106,"0"0"-91,0 0 106,0 0-41,-69 62-30,19 18 24,-9 21-30,-2 11-4,-4 2-18,-1-1-12,1-7-2,5-10-7,8-12-1,14-15-8,14-14-30,16-15-62,8-21-134,23-19-414</inkml:trace>
  <inkml:trace contextRef="#ctx0" brushRef="#br0" timeOffset="75642.4562">15000 8401 1512,'0'0'51,"0"0"-41,0 0-2,1 65 38,-11-32-16,-4 0-17,0-7-11,4-5-2,3-8-3,6-8-38,1-5-21,2-11 27,16-14 24,5-11 11,5-6 5,3-5 38,1 0 8,-2 5 12,-1 8 2,-3 9-17,-4 10-6,-2 9-14,-1 6-15,-3 10-8,0 16-4,-6 9-2,-7 8 0,-3 2 0,-15-1 0,-11-6-27,-3-3-43,0-10-81,-2-6-54,2-7-126,0-9-132</inkml:trace>
  <inkml:trace contextRef="#ctx0" brushRef="#br0" timeOffset="76662.793">15034 8555 769,'0'0'346,"0"0"-274,91-63 114,-48 43-38,2 2-60,-1 3-47,-6 5 6,-7 4-20,-9 5-21,-4 1-5,-3 0-1,-2 0-7,-2 5 7,0 7-2,-4 8-2,-2 4 3,-3 0 1,-2-1-2,0-2-5,0-6-21,0-6-14,0-3-3,0-6 18,0 0 27,0-15 18,13-6-10,4-3 20,3 2 9,1 3 1,-1 8 0,-4 4-10,-2 7-17,-4 0-5,0 8-6,-1 9-1,0 3-1,-5 2-2,-4-1 2,0-4-11,0-3-16,-2-7-3,-2-3-7,3-4 5,1-4 34,0-9 20,5-7-10,7 0 16,5 1 4,0 2-2,-1 5 6,-2 5-2,-1 6-10,0 1-17,-3 4-1,1 11-4,-2 4-1,-2 0 1,-3 0 0,-1-2-21,-3-3-56,2-4-39,0-5-42,4-5-57,4 0-67,2-11 20,5-7 250,2-6 12,1-1 150,-3 0 28,0 1-37,-5 4-28,-5 5 3,-3 8-27,-3 4-14,-1 3-22,0 0-25,0 12-19,-1 14-8,-7 11 19,0 9 5,-3 6 16,0 3 11,-3 0-22,-3-3-13,0-6-10,-1-10-1,0-7-6,5-9-2,3-9-4,7-10-19,2-1-17,1-14 14,0-13-20,8-11-1,6-9-6,5-12-3,3-6 7,2 3-39,4 5 33,3 12 57,-2 12 24,0 11 34,-4 11-18,-4 8-9,-1 3-10,-3 8-11,-4 12-5,-5 5-3,-5 4-2,-3-1-2,-3 1 0,-9-4 1,0-1 1,3-6 3,4-6-1,5-4 2,3-6 13,17-2 23,8-2-16,8-12-19,0-3-4,-4-1 4,-5 1-2,-8 1 10,-8 4-13,-4 4 0,-5 4-33,-2 4-66,-4 0-144,-9 6-71,-2 5-150</inkml:trace>
  <inkml:trace contextRef="#ctx0" brushRef="#br0" timeOffset="77250.7411">14192 8528 1421,'0'0'105,"0"0"-36,62-20 72,-22 15-52,4-2-42,-1 2-19,-3 1-17,-5 0-11,-5 1 0,-9 2-32,-7 0-46,-7 1-140,-7 0-209,-1 5-497</inkml:trace>
  <inkml:trace contextRef="#ctx0" brushRef="#br0" timeOffset="77422.6085">14248 8660 1486,'0'0'42,"0"0"39,0 0 67,0 0-79,0 0-46,76-6-21,-49 2-2,0-2-23,0 0-58,-1-4-102,2-1-140,1-2-206</inkml:trace>
  <inkml:trace contextRef="#ctx0" brushRef="#br0" timeOffset="77660.6901">14465 8222 1484,'0'0'107,"68"39"-101,-35 7 89,-9 11 18,-10 5-56,-14 2-25,-2-3-6,-22-2-19,-10-4-7,-8-3 0,-1-8-18,-4-10-37,0-9-80,3-12-192,6-13-394</inkml:trace>
  <inkml:trace contextRef="#ctx0" brushRef="#br0" timeOffset="86510.3867">9929 11331 566,'0'0'340,"0"0"-287,0 0-26,100-15 92,-22 11-17,20 1 6,15 3-31,6 0-9,2 0-12,0 0-1,-4 0-13,-3 0-1,-9 0-29,-16 0 0,-13 3-6,-15 3-3,-19-1-3,-14 0 0,-12-2-3,-10 0-9,-6-3-45,0 0-50,-9 0-41,-14 0-14,-8 0-32,-3 0-89,-3 0-212</inkml:trace>
  <inkml:trace contextRef="#ctx0" brushRef="#br0" timeOffset="86920.7764">10032 11347 973,'0'0'193,"75"0"-133,5-2 95,25 2-21,20 0-29,9 0-45,2 5-10,-6 3-10,-12 1-14,-7-2-15,-15-1-2,-11-2 2,-15 2-5,-13-2-5,-14-1-1,-14-3-1,-12 0-7,-8 0-32,-6 0-26,-3 0-24,0 0-33,0 0-11,0-4 4,0-2 54,-2 1-2,-1 1-17,0-2-28,-2 2-22,-1 1-20,-2 1-178</inkml:trace>
  <inkml:trace contextRef="#ctx0" brushRef="#br0" timeOffset="88030.6309">12890 11238 1155,'0'0'95,"0"0"-90,76-8 57,-45 8 51,-2 0-51,-2 0-38,-5 0-17,-7 0-2,-5 2-5,-6-1 0,-4-1-9,0 1-8,-5-1-26,-17 2 7,-13-1 21,-7 0 7,-4 1 7,5-1 1,11 4 5,9-3 47,11-2 12,9 0 11,1 0 37,2 0-27,14-2-42,5-4-28,2-2-6,-3 4-4,-4 1-5,-5 1-1,-5 2-22,-4 0-36,-2 0-89,0 0-102,0 0-118,0 0-404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23T09:45:57.4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16090 4230 644,'0'0'164,"0"0"-156,0 0 48,0 0 73,0 0-1,0 0-48,0 0 2,2-15-5,9 15-20,12-4-28,12 0-11,12 3-4,8-2-1,6 1-5,0 1 6,0-3 1,-5 1-9,-9 1 0,-9 1-2,-12 1-3,-10 0-1,-9 0 0,-5 0 0,-2 0-5,0 0-20,0 0-19,0 0-1,0 0-23,-2 0 2,-5 0-4,-7-1 23,-6 1 29,-5-1 6,-2-1-34,-3 2-31,2 0 9,-1 0-5,6 0-84,5 0-115</inkml:trace>
  <inkml:trace contextRef="#ctx0" brushRef="#br0" timeOffset="3560.9995">4277 4207 738,'0'0'47,"79"0"-45,-29 2 95,5-2-4,2 0-33,2 2-4,-2 0-27,-3-2-18,-6 0-6,-9 0-3,-5 0 1,-11 0-3,-7 0 0,-8 0-14,-5 0-26,-3 0-22,0 0-43,0 0-25,-4 0 45,-10 0 23,-7 0 28,-6 0 10,-5 0-29,-4 0-68,-3 0-16,-2 0 83,-4 0 24,0 0 12,3 0-78,1 0 96,7 0 82,5 0 14,8 2-73,8-2 55,5 0-13,7 0 29,1 1 14,0 0 32,0-1-33,10 2-30,13-2-52,7 1-17,10-1-2,0 0 17,1 0-5,-5 0-9,-6 0-8,-4 0-1,-7 0-3,-5 0 2,-5 0-11,-5 0-2,-3 0-3,-1 0-36,0 0 4,0 0 11,0 0 1,-1 0 11,-5 0-8,-3 0 26,-1 0 6,0 0 2,2 0-2,-1 2 2,5-2 0,1 0 0,3 0 3,0 2-3,0-2 0,0 0-1,0 0-6,0 0-42,0 0-63,0 0-193</inkml:trace>
  <inkml:trace contextRef="#ctx0" brushRef="#br0" timeOffset="5489.8572">11869 5384 408,'0'0'363,"0"0"-345,0 0 77,0 0 27,0 0-39,0 0-22,0 0-14,47 0 22,-26 0-2,3-2 5,0 0-20,-1-3-30,-1 1-7,-5 0 2,-3-1-4,-4 3-7,-5 1-5,-3 0 0,-2 1-1,0 0-16,0 0-7,-4 0-12,-9 0 6,-6 0 2,0 2 7,-3 2-2,1-1 11,0-1 11,4 0 0,5-2 2,5 0 11,5 0 18,2 0 19,0 0-3,0 0-14,0 0-8,0 0-10,2 0-9,4 0-6,1 1 0,2-1-1,-2 0 0,0 3 0,-4-2-1,-1 1-2,-2-2-5,0 0 1,0 0 0,0 0 2,0 0 6,0 0-1,0 0 1,0 0-1,0 0-8,0 0-7,0 0-23,0 0-35,0 0-63,3-4-97,6-3-214</inkml:trace>
  <inkml:trace contextRef="#ctx0" brushRef="#br0" timeOffset="6891.7896">18058 1366 1232,'0'0'30,"0"0"-23,0 0 85,0 0-15,-73-37-47,23 59-15,-9 18-4,-7 14 0,-3 12-7,9 3 4,11-2 2,15-9 3,17-9-9,17-13-1,8-11-3,35-13-5,19-12-22,16-6-8,5-23 12,0-12 23,-4-9 0,-10-9 4,-10-3 2,-12-3 0,-17-1 10,-19-2-10,-11 2-6,-15 8-3,-17 8-14,-7 16 6,0 13-15,1 7 5,8 9 20,9 5 1,8 0 22,4 11 3,2 17 3,3 18 17,-1 20 14,2 14 5,-2 11-11,-3 1 3,-5 0-11,-4-6-24,-1-6 15,1-6-19,-2-8-4,3-10-9,0-14-4,5-11-3,1-10-16,6-12-21,2-7-43,2-2-58,4-14-19,15-12-85,7-8-208,7-7-307</inkml:trace>
  <inkml:trace contextRef="#ctx0" brushRef="#br0" timeOffset="7064.856">18346 1721 1084,'0'0'301,"0"0"-297,62-3 2,-16-5 40,15 1-46,13-1-72,10 1-185,7-3-523</inkml:trace>
  <inkml:trace contextRef="#ctx0" brushRef="#br0" timeOffset="9425.1386">19182 1620 1122,'0'0'144,"0"0"-132,0 0 125,0 0-66,0 0-48,0 0-11,0 35 8,0-12-7,-7 0-9,-2-1-2,-3-3-2,2-4-7,3-8-51,4-6-25,3-1-30,0-8 70,5-14-11,11-6 44,5-5 10,6 0 38,4 4 26,1 2-2,1 9 22,-4 5-26,-4 10-20,-5 3-11,-4 0-12,-6 18-12,-4 2-3,-6 9-6,0 2-5,-12-2-1,-5-4-23,-1-8 4,2-6 6,6-7-9,6-4 23,4 0 11,0-12 39,6-7 1,11-5 0,8 0-5,0 4 6,5 2-12,-2 7 7,1 4-17,0 7-11,-6 0-4,-3 5-4,-8 12-6,-6 3 4,-4 5 0,-2 1-8,0-1-12,-11-2-15,2-6-10,4-8-2,3-4-18,2-4-50,7-1-22,16-3 81,11-7-34,7-4 12,2-1 63,2-2-26,-1-1 37,0-2 6,-8-1 7,-6-1 34,-10 0 16,-12 2 28,-7 5-39,-1 6 8,-12 5-25,-13 4-29,-7 2-8,-3 16 1,2 8-3,4 2-2,8 1-2,11-3 5,9-4-3,1-8 0,11-5 12,8-8 0,6-1 36,2 0 27,0-13 8,-2-4-2,-5 2-15,-6 1-27,-5 4-7,-6 4-6,-3 6-9,0 0-5,0 0-34,-3 5-8,-5 6 25,2 4-11,4-1-10,2 0 6,0-1 1,16-6-10,4-4 8,4-3 22,3 0 9,0-4 2,-2-10 1,-3-3 3,-5-2-2,-3-2 3,-6 6 2,-6 1-2,-2 7 1,0 6 16,-2 1-18,-13 12-3,-3 16-1,0 11 8,-1 14 3,1 12 12,0 4 28,-5 7 12,-4-6 18,-5-4-10,0-8-32,-1-11 26,2-10-52,8-13-9,4-12-4,5-11-1,2-2-50,0-21-10,5-9 1,5-10 8,2-10-77,8-8 55,14-7 13,8-4-84,4 3 3,4 10 52,1 10 52,-1 14 38,0 10 15,-4 7 8,-1 5 4,-3 5 1,2 2 6,0 2 22,-2 2-3,-3 0 20,-7 0-15,-6 0-17,-3 6-15,-6 3 4,-3 7-14,-2-1-3,0-1-1,-11 0-8,-2-5-4,1-3-11,5-2-19,5-4-3,2 0-8,0-6 34,13-10-5,7-3 12,3 2 26,1 0 28,0 4 6,0 3 4,-2 5-9,-2 2-19,-3 3-11,-7 0-4,-5 10-17,-3 10-2,-2 3-2,0 0-7,-7 0-1,-4-5-13,0-5 6,4-6-11,5-4-6,2-3 5,0 0 22,10-6 5,7-6 2,1-2 5,1-3 15,0 1-7,-2 0-7,-1 1-7,-5 1-1,-4 1-5,-4 4-34,-3 7-15,0 2-23,-7 0 20,-5 15 37,0 4 14,3 2 4,7 2 2,2-7 0,0-1 0,16-6 0,5-6 13,8-3 22,3 0-9,0-10 16,2-5-7,1-5-7,-2-5-17,1-4-7,2-3-4,2-3-12,0-4-4,-7-2-11,-5-3 24,-10 4 6,-11 6-1,-5 11 7,0 9-9,-14 13 0,-6 1-5,-3 16-4,-5 18 4,1 11 5,2 8 2,2 2-2,5-2 1,4-7 2,4-8-3,4-8-4,2-10-1,2-7-40,1-8-4,0-5-10,0 0-11,1-13 2,0-7-42,0-4 110,11-4 124,8 2-85,4 4 70,1 7 6,2 7 6,0 6-40,-2 2-21,-2 0-11,-3 4-24,-5 8-8,-5 3-9,-4 2-8,-2 0-7,-3-2 5,0-1-25,0-3-57,-3-2-70,-2-6-91,3-3-319</inkml:trace>
  <inkml:trace contextRef="#ctx0" brushRef="#br0" timeOffset="9578.5105">21169 1522 1310,'0'0'0,"66"-37"11,-47 27-11,-7 6 9,-9 4-9,-3 0-128,0 16-94,-9 4-35,-4 3-102</inkml:trace>
  <inkml:trace contextRef="#ctx0" brushRef="#br0" timeOffset="9756.6887">21169 1522 746,'66'58'0,"-66"-60"91,-10 2-91,-9 0 31,-4 7-6,2 10 29,3 3-23,6-2-7,6-1-12,6-2 17,0-4 31,14-2-33,17 0-27,11-3-99,7-2-356</inkml:trace>
  <inkml:trace contextRef="#ctx0" brushRef="#br0" timeOffset="10206.3015">22477 1547 1086,'64'-52'130,"-16"-5"-127,-12 0 75,-16 0-7,-12 8-8,-8 13-21,0 15-11,-16 13-26,-10 8-5,-13 12-5,-10 27 3,-6 22 2,-2 15 1,-1 9 0,-1 1 0,-2-5 1,2-8-1,3-10-1,10-10 0,10-10-7,7-10-102,7-10-32,2-12-67,2-9-129,0-2-94</inkml:trace>
  <inkml:trace contextRef="#ctx0" brushRef="#br0" timeOffset="10820.9074">21888 1775 366,'0'0'298,"0"0"-205,77-54 52,-37 45-12,9 4-18,11-1-60,5-2 3,1 0-34,0-1-13,-4-3 3,-5 0 8,-1-3-15,-5 0-1,-4-5-6,-4 0 2,-1-2 5,-8-2-6,-2 1 3,-7 1-3,-7 0 1,-7 4 4,-8 5-3,-3 4-2,0 5-1,-13 4-1,-11 6-12,-7 17 2,-4 12 0,-2 6 5,3 5 2,7-3-21,9-5-33,10-4-6,8-13 4,10-4-6,13-9 5,6-8 42,3 0 6,1-14 12,-2-8 1,-3-1 17,-5-4 14,-5 5 12,-7 11 33,-8 5-27,-3 6-9,0 0-19,-7 12-21,-7 9-4,-4 6 4,3-1-1,5-4 1,7-4-4,3-7-31,6-4-10,16-6 7,7-1 23,1-5 15,-1-9 52,-8-3 15,0-3 5,-8 4 17,-2 4-16,-6 5-19,-5 5-32,0 2-20,0 0-2,0 6-45,-5 7 18,-3 1-16,2 1-22,3-4-43,3-2-1,0-3-72,6-3-97,12-3-8</inkml:trace>
  <inkml:trace contextRef="#ctx0" brushRef="#br0" timeOffset="10870.7858">23014 1718 229,'0'0'0</inkml:trace>
  <inkml:trace contextRef="#ctx0" brushRef="#br0" timeOffset="11129.6952">23149 1641 447,'0'0'199,"0"0"-189,0 0 34,0 0 109,0 0-33,0 0-65,16-5 4,-16 5-21,-5 0-38,-8 3 1,-6 9 22,-4 5 44,-8 4 14,-1 2-4,-2 3-22,2-1-39,5-3-15,9-4-1,8-5-47,10-4-89,0-7-92,11-2-149</inkml:trace>
  <inkml:trace contextRef="#ctx0" brushRef="#br0" timeOffset="11304.7381">23046 1561 1062,'0'0'85,"0"0"30,0 0 36,0 0-24,0 0-92,0 0-32,0 0-3,3 67 15,4-31-13,6 3-2,4 1-90,3-2-225,2-3-364</inkml:trace>
  <inkml:trace contextRef="#ctx0" brushRef="#br0" timeOffset="12544.8714">18066 2699 1002,'0'0'65,"0"0"-61,0 0 24,-64 24 45,49 22-32,2 8-13,4 2-3,5-10-14,4-6-6,4-8-2,16-10-3,13-13-25,10-9-36,4-7 26,1-18 22,-5-8 13,-9-4 30,-4 0 26,-9 1 43,-7 6-15,-8 10-30,-3 8-19,-3 9-2,0 3-33,-12 18-10,-3 13 3,-2 7 3,1 1 2,3-3-25,6-6-58,4-6-27,3-9-15,0-8-8,15-7 32,6-5 103,6-13 0,6-6 26,3-3 33,-4 4 35,-4 2-37,-6 8-15,-10 6 16,-3 7 6,-3 0-30,1 15-24,0 8-5,-2 5 3,-5 1-5,0 0-3,0-3-8,0-5-38,-3-7-44,-1-6-4,4-8-15,0 0 25,3-16 83,10-9 1,5-2 83,0 2 22,3 2-17,-4 3 9,-3 7-11,-4 6-23,-4 7-34,-3 0-8,1 9-17,-2 9-4,-1 1-2,-1 2-9,0-2-7,0-2-26,0-1-9,-2-6-14,1-3 7,1-3-8,0-4 43,0 0 15,0 0 8,7 0-1,3-4 0,3-4-15,0 2-37,1 0-46,2 1-72,-2 0-39,0-2-202</inkml:trace>
  <inkml:trace contextRef="#ctx0" brushRef="#br0" timeOffset="12736.2447">18809 2942 924,'0'0'253,"0"0"-252,0 0 20,0 0 111,4 57-46,-4-33-46,0-1-24,0-3-13,-6-4-3,1-3-87,-1-5-104,6-8-235</inkml:trace>
  <inkml:trace contextRef="#ctx0" brushRef="#br0" timeOffset="12916.5049">18948 2590 1331,'0'0'170,"0"0"-170,0 0 4,0 0-3,0 0-1,0 0-108,30 28-87,-12-8-190</inkml:trace>
  <inkml:trace contextRef="#ctx0" brushRef="#br0" timeOffset="13109.8645">19193 2764 1192,'0'0'141,"0"0"-140,0 79 58,-8-43 75,-6 2-58,0 0-46,-3-2-24,4-3-6,4-3-2,4-6-18,4-5-67,1-4-97,0-8-102,0-7-238</inkml:trace>
  <inkml:trace contextRef="#ctx0" brushRef="#br0" timeOffset="13238.4777">19064 2972 1340,'0'0'73,"76"-7"-68,-10 7-6,21 0 1,18 0-146,10 0-344</inkml:trace>
  <inkml:trace contextRef="#ctx0" brushRef="#br0" timeOffset="13712.0533">19870 2992 343,'0'0'270,"0"0"-241,0 0-29,0 0 77,0 0 2,0 0-5,-7-2-8,16 4 51,7 2-28,4-2-27,-1 1 6,-2-3-17,-5 2-27,-5-2-19,-4 0-5,-2 1-3,-1-1-38,0 0-33,3 0 11,1 0-76,5 0-42,0-5-50</inkml:trace>
  <inkml:trace contextRef="#ctx0" brushRef="#br0" timeOffset="14219.6985">20052 2794 1281,'0'0'16,"0"0"-7,-77 47 56,43 3 1,3 14-34,9 2-16,12-3-10,10-7 5,7-13-6,20-12 4,13-14-5,6-13-4,2-5-10,0-27-20,1-16 25,0-11 5,-5-6 1,-3-4 16,-14-1-1,-17 1-1,-10 2-11,-16 6-4,-19 13-15,-12 14-10,-1 18-8,2 8-25,7 4 9,12 1 36,9 10 13,11 6 5,7 4 7,5 12 40,12 10 36,2 10-25,-3 9 5,-6 5-2,-8 4-10,-2-1-14,-8-2-22,-9-6-11,0-6-5,2-9-4,5-8-3,6-7-27,4-10-85,4-9-88,16-12-206</inkml:trace>
  <inkml:trace contextRef="#ctx0" brushRef="#br0" timeOffset="14586.8799">20716 3076 1132,'0'0'75,"0"0"41,0 0 36,0 0-87,85-6-51,-38-3-14,4 1-11,-2-4-92,-1-1-90,-5 1-72,-6-1-116</inkml:trace>
  <inkml:trace contextRef="#ctx0" brushRef="#br0" timeOffset="14776.0587">21098 2915 560,'0'0'541,"0"0"-514,0 0 113,0 0 13,0 0-99,0 0-22,26 57 26,-23-26-17,-3 1-28,-2-1-12,-17-4-1,-7-5-49,-3-7-73,-2-8-160,5-7-272</inkml:trace>
  <inkml:trace contextRef="#ctx0" brushRef="#br0" timeOffset="15270.2998">21670 2866 833,'0'0'295,"0"0"-289,0 0 82,-16-61 63,4 51-58,-2 8-25,1 2-30,-2 12-24,1 12 2,0 9 0,3 2-9,6-2-4,1 0-3,4-6-1,0-5-20,0-8-34,11-6-31,7-8-12,7-6 27,4-13 21,4-9 31,-2-1 19,-4 4 31,-4 6 33,-7 8 23,-8 9-35,-3 2-27,-4 9-8,-1 12-16,0 6 4,0 2-3,0-2 0,0-7-1,2-7-1,9-7 0,6-6 3,10-6 6,3-16 3,1-7 15,-4-5 16,-6-1-9,-2-1-11,-4-2-21,-1 3-2,-5 2-41,-2 8-68,-4 14-86,-3 11-106,0 6-297</inkml:trace>
  <inkml:trace contextRef="#ctx0" brushRef="#br0" timeOffset="16783.2174">22080 3013 378,'0'0'872,"0"0"-860,79-9-5,-57-3 121,-4-5-30,-8-1-47,-3-4-30,-5-1 5,-2 2 1,0 5-16,-2 6-3,-5 8-8,-7 2-20,-4 7 0,-4 14 14,0 7-2,3 3-26,5 2 3,7-1-8,6-7-21,1-4 7,8-11 22,15-8 10,7-2 10,6-5 2,6-11-3,-2-5 2,-2-4 2,-3 0 3,-6-1 1,-3-3-16,-6-3 15,-6 0 2,-4-1 3,-6 3 17,-1 6 24,-3 5 20,0 2-10,0 2-14,0 2 3,0-1-17,0 3 6,0 1 6,0 4-10,0 2 0,0 4 0,0 0-25,0 0 0,-3 8-23,-3 7 16,1 5 7,-3-1 0,3 1-3,0-2 3,0-2-4,1-1-5,0-2-8,1-4 10,1 0 4,0-4-3,2-2 1,0 0 4,0-3 1,0 0 3,0 0 2,0 0 3,0 0-1,0 0-3,0 0-1,0 0-2,0 0 1,0 0-1,0 0 1,0 0-2,0 0 1,0 0-1,0 0 0,0 0 0,0 0 2,0 0-2,0 0 3,0 0-2,0 0 2,0 0-3,-2 6-1,2 7-5,-3 8 6,1 6 1,-3 5 2,1-1-1,1 0-2,-1-5 2,2-4-2,2-7-2,0-7 1,0-4 2,0-3-1,0-1 1,0 0 1,0-10-2,9-7-3,5-6-5,6 1 6,5 4 2,2 3 1,1 6 1,-4 6 8,-3 3 7,-3 0-2,-4 13-5,-7 5-2,-5 3-6,-2 3-2,-7 0-6,-15-3-24,-5-2-4,-3-6-35,-1-6-45,6-6-47,8-1 13,13 0 26,4-11 122,7-3 5,15 1 108,7-1-39,4 1 15,2 2-11,2 0-20,1 2-15,1-2-19,-2 1-11,0-1-1,-5-4-5,-6-3 5,-7 0-6,-6 0-1,-6 1 10,-6 5 2,-1 2-6,-7 5-11,-12 5-13,-6 2 5,0 16-1,1 7 3,5 3-14,6 2 0,8-2-16,5-4-8,0-3-12,12-6 3,10-5 11,8-6 8,3-4-27,0-2-83,-2-14-1,-3-3-15,-1-4 43,1-2 49,-2-5 51,-2 1 34,-4-1 158,0 5-52,-6 6 54,-7 9-39,0 6-29,-3 4-7,1 0-33,4 16-19,0 11-48,2 9 6,-7 5-4,-4-4-4,0-3-21,-10-6-30,1-8-2,-1-7 13,7-7 15,-1-6-3,4-6 28,0-14 90,4-7-70,10-4 6,4-2 20,2-1-28,1 5-18,0 6-27,0 6-44,3 12 0,2 5-97,-1 0-177,0 9-285</inkml:trace>
  <inkml:trace contextRef="#ctx0" brushRef="#br0" timeOffset="17058.117">23439 2967 1143,'0'0'54,"0"0"-31,0 0-23,0 0 11,0 0-11,0 0-29,-68-19-4,49 37 10,6 6 13,6-1 6,6 3 4,1-1 45,7-5 41,4-1-2,3-5-7,-6-5-29,-3-3-32,-4-1-12,-1 0-4,-7-2-18,-21-3-59,-6 0-84,-4-2-82,5-11-153</inkml:trace>
  <inkml:trace contextRef="#ctx0" brushRef="#br0" timeOffset="17252.7115">23506 3242 1400,'0'0'106,"0"0"-98,0 0-8,0 0 0,0 0-21,0 0-276</inkml:trace>
  <inkml:trace contextRef="#ctx0" brushRef="#br0" timeOffset="20174.2025">4134 4229 792,'0'0'114,"0"0"-110,68-16 76,-32 9 45,5 0-25,2-1-27,1 1-64,-2 3-1,-2 0-4,-5 2-4,-4 2 2,-6-1-2,-8 1-1,-7 0 0,-4 0-10,-6-1-9,0 1-4,0 0 4,0 0 8,0 0 12,0 0 4,0-1 17,0 1 10,0 0-8,0-2 6,0 2 1,0 0-4,0 0 1,0 0-11,0 0-5,0 0-4,0 0-4,0 0 1,0 0-1,0 0-2,0 0 0,0 0-1,0 0 1,0 0-1,0 0 0,0 0 2,0 0-2,0 0 1,0 0 3,0 0 4,0 0 2,0 0-1,0 0-4,0 0-3,0 0 1,0 0-1,0 0 0,0 0-2,0 0 1,0 0-1,0 0 1,0 0-1,0 0 0,0 0 1,0 0 0,0 0 1,0 0 1,0 0 1,0 0 0,0 0 0,0 0 1,0 0-1,0 0 1,0 0 3,0 0-3,0 0-1,0 0 0,0 0-3,0 0 1,0 0-1,0 0 0,0 0-1,0 0 0,0 0-2,0 0 2,0 0-2,0 0-4,0 0-6,0 0-8,0 0 3,0 0 2,0 0-12,0 0-69,5-4-76,7-1-70,3-2-385</inkml:trace>
  <inkml:trace contextRef="#ctx0" brushRef="#br0" timeOffset="24803.2668">11923 5351 646,'0'0'0,"0"0"5,0 0-5,0 0 44,0 0-8,0 0-25,0 0-6,-4 0-5,4 0-2,0 0-1,-1 1 0,-1 0-3,2 1-13,0-2-8,0 0 13,0 1 10,0-1-2,0 0 3,0 0 2,0 0-2,0 0-39,0 0-103,0 0-193</inkml:trace>
  <inkml:trace contextRef="#ctx0" brushRef="#br0" timeOffset="26655.5343">13307 5750 476,'0'0'40,"0"0"-40,0 0 0,0 0 13,0 0 21,0 0-14,2 0-20,-2 1-4,0 0-8,0 0 6,0-1-29,0 0-253</inkml:trace>
  <inkml:trace contextRef="#ctx0" brushRef="#br0" timeOffset="31697.9342">18348 6581 975,'0'0'37,"108"-13"-31,-44 6-6,0-2 44,-5 0-21,0 1-23,-8-1-10,-9 1-37,-7 2-146,-13 1-79,-8 1-174</inkml:trace>
  <inkml:trace contextRef="#ctx0" brushRef="#br0" timeOffset="31907.6635">18694 6512 621,'0'0'0,"0"0"-17,0 0 17,0 0 55,0 0-49,0 0-6,11 0-1,-7 0-13,1 2-71,4 0-82,0-2-151</inkml:trace>
  <inkml:trace contextRef="#ctx0" brushRef="#br0" timeOffset="32999.8154">20714 5005 1133,'0'0'71,"14"67"-63,12 5-8,5 20 84,2 5-27,-3-4 1,-6-3-33,-7-10-7,-6-7 3,-4-7-2,-4-10-16,0-8-3,-2-12-3,-1-12-84,2-11-98,-1-13-118,2-9-349</inkml:trace>
  <inkml:trace contextRef="#ctx0" brushRef="#br0" timeOffset="33652.8824">20743 4997 996,'0'0'68,"115"0"-64,-14 0 82,27 0 3,16 0-25,5 0-30,-2 0-9,-7 0-6,-5 0-12,-1 0-3,-5 2 4,-7-2-6,-4 4-2,-12-4-11,-14 2-13,-16-1-9,-18-1 4,-19 0 14,-12 0 7,-11 0 2,-4 0-2,-2 0-6,2 0-3,0 0 7,-3 0 0,-1 0 10,-6 0 0,-2 0 1,0 0 2,0 0 1,0 0 1,0 0 0,0 4 3,-6 10-7,-3 15 3,-3 17 16,-3 15 5,3 17 17,0 5-24,2-1-11,0-2 7,1-7 0,-1-5-3,2-8 11,2-7-7,3-10-11,3-9 0,-2-11 0,1-8-3,-1-8-1,-3-4 4,-6-3-1,-9 0 0,-12 0 0,-14-7-1,-19 0-1,-21 0 0,-31 1-1,-33 1 4,-30-1-2,-27 0-2,-12 0-4,-4 0-23,10 1-80,26-1-61,43-5-157</inkml:trace>
  <inkml:trace contextRef="#ctx0" brushRef="#br0" timeOffset="34463.8401">21091 5319 1240,'0'0'153,"0"0"-149,32 83-4,-22-49 38,-5-5-6,-5-1-23,0-5-9,0-5-1,-5-7-112,-4-6-69,-2-5-55,3-13-3,1-10-108,5-8 187,2-5 161,0-5 105,5-6 225,4 1-228,-2 6 27,0 9 48,-1 13-62,-2 9-28,1 9 1,3 3-51,9 21-36,4 12 5,4 6 10,0 2 4,-4-6-3,2-4 9,-1-7-13,1-9 6,2-5-5,-2-8-5,-2-5-3,-4-5-4,-2-15 6,-3-11 15,-7-6 0,-1-7-8,-4-1-13,0 1-2,0 4-20,1 9-32,8 10-30,11 9-136,9 7-143,10 5-271</inkml:trace>
  <inkml:trace contextRef="#ctx0" brushRef="#br0" timeOffset="34814.7584">22484 5362 474,'0'0'654,"0"0"-654,1-53 0,-14 37 11,-5 5 14,0 5-21,0 6-4,2 4-1,8 18 1,5 8 5,3 3 19,7 4 44,11-3 26,2-7 11,-4-3-23,-3-6-37,-7-2-20,-6-3-13,0-2-12,-19-4-1,-17-4-65,-8-3-119,-7-3-143,2-16-719</inkml:trace>
  <inkml:trace contextRef="#ctx0" brushRef="#br0" timeOffset="35737.9085">22872 5181 576,'0'0'366,"0"0"-328,0 0 53,0 0 37,0 0-14,0 0-67,60-10-35,-39 3-8,-1-3-4,-1-3-6,0-4-22,1-3-27,1-4-65,0-1-28,3 0-23,-3 0 71,-4 0 93,-1 2-75,-7-1 82,-4-3 43,-5-4 33,0-4-59,-9-5-17,-12 0-6,-6 2-26,-7 3-30,-2 4-18,-2-1-55,3-1 95,2 2 40,4-1 102,0 5-26,4 2 7,1 5-11,-3 4 108,-6 1-180,-12 3-42,-9 1-7,-11 0-90,-8 1-44,-4 0-181</inkml:trace>
  <inkml:trace contextRef="#ctx0" brushRef="#br0" timeOffset="36105.6705">20919 4260 1010,'0'0'0,"-64"-7"-25,27 1 25,-4 4 40,-3 0-25,-7 2-13,-8 0-2,-4 2-14,-5 8-65,-1 4-78,3 4-1,6 5-31,8 4 89,9-1 100,9 2 17,4-4 27,4 1 37,0 0 14,3-3-43,0 4-16,2 1-33,2 3 8,-1 3 20,-4 3-19,-4 4 7,-10 2-10,-8 2-9,-8 0-80,2-1-265</inkml:trace>
  <inkml:trace contextRef="#ctx0" brushRef="#br0" timeOffset="36277.6955">19690 5065 854,'0'0'85,"73"28"-75,-25-12-7,0-1 11,1-2-1,-1 3-6,2 0-7,-2 2-30,0 4-57,-2 0 18,-1 2 30,-2 1 27,-4-2-22,5-5-115,2-6-320</inkml:trace>
  <inkml:trace contextRef="#ctx0" brushRef="#br0" timeOffset="36385.9387">20780 5420 1102,'0'0'11,"0"0"-11,64 14-88,-33-14 20,8 0-216</inkml:trace>
  <inkml:trace contextRef="#ctx0" brushRef="#br0" timeOffset="36885.7762">22482 5374 812,'0'0'59,"0"0"-56,0 0 31,0 0 59,69-20-33,-38 15-50,6 3-10,8 2-23,4 0-18,5 7 16,3 6-31,0 0-27,1 0 2,-3 1 51,-7-1 30,-10 1 13,-7 1 71,-7 2-2,-6 1-40,-4 1 13,-5 3-42,-5 2-13,-1-1-14,-3 1-61,0-3-108,0-4 17,0-1-134</inkml:trace>
  <inkml:trace contextRef="#ctx0" brushRef="#br0" timeOffset="37168.9794">23224 5804 592,'0'0'79,"0"0"-79,0 0-81,0 0 81,0 0 45,-14 60 6,-16-49-31,-1 4-3,0 1 71,1 1-15,4 1-3,3 2-40,1 0-17,-2 1-9,0 4-1,-3 1 2,-3-1-5,-6 6 3,-5 3 2,-5 3 0,-9 0 0,-5-4 16,-7-3 3,-8-6-7,-9-10 3,-9-5-20,-10-4-120,-8-4-246</inkml:trace>
  <inkml:trace contextRef="#ctx0" brushRef="#br0" timeOffset="37419.5703">20796 6071 697,'0'0'70,"0"0"-70,-69-62-2,42 43-18,-1 0 11,-1-1-1,-1-1-1,2-3 7,0 1 4,2-5-12,4 1-85,6 0-70,12 0-161</inkml:trace>
  <inkml:trace contextRef="#ctx0" brushRef="#br0" timeOffset="37502.6375">20509 5652 496,'0'0'267,"0"0"-267,-5-80-30,5 43-110,2 0-340</inkml:trace>
  <inkml:trace contextRef="#ctx0" brushRef="#br0" timeOffset="38009.6114">19851 5569 296,'0'0'0,"-26"63"0,12-28 44,0 1 111,2 2-73,0 0-14,2 3-35,3-3-21,5 0-7,2 0-4,13-1 3,14-1 2,10-1 21,5-1 9,3 1 23,0-1 2,0 1-10,3-1-32,11-1-9,12-3-10,8-1-63,4 0-41,-1 1 24,-7-1 70,-5 2 10,-1-3 10,0 0 53,7-4 13,12-2-76,15-2-45,18-5-229</inkml:trace>
  <inkml:trace contextRef="#ctx0" brushRef="#br0" timeOffset="38175.0322">22216 6700 1132,'84'0'0,"0"0"-12,-2-5-230,-3-2 176,-8 2 66,-13-3 54,-9 1 7,-10-5-59,-2-3-2,-1-6-176,3-10-32,4-7-57</inkml:trace>
  <inkml:trace contextRef="#ctx0" brushRef="#br0" timeOffset="38362.7978">23433 6060 748,'0'0'497,"71"-52"-497,-44 23-69,-9-6-53,-9-6 62,-9-5-38,0-5-149,-22 4-46,-10 3 284,-11 3-1,-7-1 20,-1 0-20,4 0-2,10-4-107</inkml:trace>
  <inkml:trace contextRef="#ctx0" brushRef="#br0" timeOffset="38491.7757">22865 5246 649,'0'0'0,"-120"0"-512</inkml:trace>
  <inkml:trace contextRef="#ctx0" brushRef="#br0" timeOffset="38849.93">22679 5244 542,'0'0'331,"100"6"-331,-52-4-29,-6-2-48,-6 0 72,-6-12 5,-3-9 0,3-6-18,3-5-62,4-4 80,1-3 32,0-2-26,-5-6-6,-6-2 0,-6-9 24,-9-6-24,-11-4-17,-1-1 12,-19 4 1,-13 4 4,-10 7 0,-10 3-20,-11 7-70,-12 1-21,-8 3 61,-7 2 35,-4-2 3,-1 0 12,4 3-1,4 2 1,3 2-172</inkml:trace>
  <inkml:trace contextRef="#ctx0" brushRef="#br0" timeOffset="39174.127">21819 3872 64,'0'0'539,"-93"-60"-539,53 40-4,1 5-8,-4 7 12,-10 4 2,-11 4 10,-11 0 0,-11 13-9,-9 4 1,-8 5-4,-8 10-6,-6 7-29,2 6 11,3 4 22,9 1 2,5-2 44,-2 0-18,-7 1 6,-10 2 28,-9 4 30,3 4-24,10 2-58,20-4-8,22-5-37,25-8-40,17-6 27,13 0 1,7 4 26,7 3 23,2 6 20,0 4-2,0 3-18,0 0 0,-14 1-66,-7-1-268</inkml:trace>
  <inkml:trace contextRef="#ctx0" brushRef="#br0" timeOffset="39302.3034">19530 5409 767,'0'0'11,"68"51"2,-35-32 26,-2-4 14,1-5-53,6-2 0,4-3-87,2-5-266</inkml:trace>
  <inkml:trace contextRef="#ctx0" brushRef="#br0" timeOffset="39758.0604">18772 4186 689,'37'132'0,"8"23"-66,2 15-90,-5 3-10,-8-11 9</inkml:trace>
  <inkml:trace contextRef="#ctx0" brushRef="#br0" timeOffset="39923.6345">19002 5527 199,'-4'112'141,"-2"-5"-38,5-5-32,1-9-10,0-7-33,0-10-25,5-10 1,1-11 10,-3-12 21,-3-14-25,0-8-7,-6-11-3,-9-6-17,-5-4-23,1-11 15,0-18-51,2-16-17,2-15-190</inkml:trace>
  <inkml:trace contextRef="#ctx0" brushRef="#br0" timeOffset="40237.5699">18682 3835 365,'0'0'52,"91"-41"-43,-31 25 92,11 3-15,16 5-63,18 5-2,29 3 16,25 0-36,26 1-1,24 5-30,14-2 30,12-4 14,8 0 11,-2 0-4,-4 0-19,-12 0-2,-13 0-18,-11-6-145,-13 2-163</inkml:trace>
  <inkml:trace contextRef="#ctx0" brushRef="#br0" timeOffset="40525.4328">24307 4300 42,'5'94'253,"-5"12"-253,-11 16-73</inkml:trace>
  <inkml:trace contextRef="#ctx0" brushRef="#br0" timeOffset="41733.8243">11942 5334 334,'0'0'0,"0"0"-60,0 0 42,0 0 18,0 0 0,0 0-13,0-6-14,0 5 19,0 1 4,0-3 4,0 1 0,0 0 12,0 0-5,0 1-7,0-1-1,0 0-66</inkml:trace>
  <inkml:trace contextRef="#ctx0" brushRef="#br0" timeOffset="52439.8362">11991 7538 421,'0'0'123,"0"0"-42,0 0 41,0 0 23,0 0-34,0 0-43,64 0-7,-28 0 4,5 0 25,3 0-10,8 0-10,5-2-21,7 2-11,4-4 2,2 2-10,-1 0-7,-3 1-14,-3 1-3,-8 0 1,-7 0-6,-8 0-2,-9 0-4,-9 0 3,-6 0-2,-5 0-24,-4 0-6,-2 0-5,-3 0 6,-2-2-25,0 2-35,0-2-34,0 0 5,-11 0-39,-6 1-49,-3 1-73</inkml:trace>
  <inkml:trace contextRef="#ctx0" brushRef="#br0" timeOffset="53021.9512">11985 7525 655,'0'0'118,"0"0"-67,0 0 109,79 0-13,-40 0-65,6 0-10,5 0-3,0 2 13,5 0-26,4-2 4,6 0-11,2 0-22,0 0 3,-2 0 13,-1 0-7,-3 0-9,-8-1-14,-6 0-3,-10 1 0,-8 0-5,-8 0-4,-7 0-1,-6 0 1,-3 0-1,-3 0 0,-1 0-3,-1 0-5,0 0-4,0 0-9,0 0-16,0 0-14,-5-2-28,-9 0 3,-6-1-32,-3 1-23,-4 2 9,-3 0-22,-5 0-18,-3 0 28,-7 0 18,-1 0-88,-3 0-35</inkml:trace>
  <inkml:trace contextRef="#ctx0" brushRef="#br0" timeOffset="53734.1048">11850 7570 1004,'0'0'118,"0"0"-103,0 0 106,73-2 13,-37 2-45,4 0-31,7 0-3,7 2-10,7 2 0,6-1 4,6 0-14,6-3 0,-3 0-12,1 0-2,-3 0 6,-7 0-5,-10 0-4,-9 0-4,-14 0-6,-13 0 3,-9 0-1,-6 0-5,-4 0 0,-2 0-2,1 0-2,-1 0 2,0 0-1,0 0 1,0 0-3,0 0-3,0 0-3,0 0-3,-2 0-5,-6 0-1,-4 0-5,-4 0-9,-7 0-2,-6 0-3,-10 0-9,-8 0-22,-6 3-19,-2-2-13,-4 0-11,1-1-26,0 0 27,1 0 53,1 0 26,5 0 6,1 0 19,3 0 3,5 0 1,4 0 5,8 0 14,8 0 22,12 0 5,10 1 34,1 0 28,26 0-8,18-1-30,16 0-13,13 0-1,5 0-13,5 0-11,-4-8-12,-3 1-7,-4-2-8,-5-1-6,-6 1 0,-8 2-51,-13 1-59,-11 2-44,-13 3-44,-8 1-57,-7 0-159</inkml:trace>
  <inkml:trace contextRef="#ctx0" brushRef="#br0" timeOffset="54747.7696">12883 7519 86,'0'0'598,"0"0"-574,0 0 4,0 0 72,0 0-45,0 0-29,0 0-23,-13 0 3,-4 0-2,-5 0 6,-9 1 2,-4 2 2,-8 2 5,-1-3 0,-1 4-2,4-3 3,3 1-4,3 1-8,1-2-4,0 0 0,-3 1-4,2-1 6,-2 1-6,0 0 0,1-2-1,1 1-1,3-1-8,8-1-14,3-1 6,10 2 6,2-2 7,6 0 4,1 0 0,0 0 1,-2 0-1,1 0 0,-4 0-8,0 0-8,1 0-8,-1 0-7,0 0-4,2 0 3,1 0-9,0 0 2,2 0 15,1 0 3,-1 0-1,2 0-3,-3 0-3,1 0 5,0 0-2,-1 0-16,1 0-8,-2 0 9,-1 0 0,-2 0-48,1 0-70</inkml:trace>
  <inkml:trace contextRef="#ctx0" brushRef="#br0" timeOffset="55042.8673">12003 7554 36,'0'0'211,"0"0"-119,0 0 10,0 0 3,0 0-20,0 0-16,-5-2-25,5 2 13,0 0-14,0 0-23,0 0-11,0 0-9,0 0 0,0 0-5,-2 0-6,2 0-26,-1 0 0,0 0 2,1 0 10,0 0-18,0 0-24,0 0-11,-1 0-16,1 0 2,-1 0-27,1 1-36</inkml:trace>
  <inkml:trace contextRef="#ctx0" brushRef="#br0" timeOffset="63011.5506">13211 7572 704,'0'0'76,"0"0"19,0 0 31,0 0-1,0 0-41,0 0-34,0 0 2,-51 2 9,20 13-21,-4 3-16,1 1-15,3 0-2,6-2-5,6-3-2,4-2-1,8-6-38,7-1-43,0-5-8,7 0 14,17 0 27,7-6 19,3-7-36,-3 0 54,-7 0 12,-9 4 5,-6 0 26,-6 1 29,-2 3 5,-1 2-2,1 2 18,-1 1-6,0 0-31,0 0-22,0 0-19,-9 5-3,-7 7-2,-7 1-5,-2 4-63,1 0-77,4 1 2,5-3-125,6-5-158</inkml:trace>
  <inkml:trace contextRef="#ctx0" brushRef="#br0" timeOffset="63329.5788">13168 7666 210,'0'0'446,"0"0"-427,0 0 15,0 0 42,0 0-8,0 0-25,-25 0-19,15 6-18,-2-2-6,2 0 0,3-1-4,0 0-56,4 0-78,2 0-16,1-1-152</inkml:trace>
  <inkml:trace contextRef="#ctx0" brushRef="#br0" timeOffset="75696.4205">11504 2764 38,'0'0'333,"0"0"-289,0 0 8,0 0 35,0 0 1,0 0-53,0 0 9,66-13 10,-36 10-12,6 2-13,12-3 4,8-1-4,10-1 3,8-3-2,5-1-6,4 0 6,0-1-12,-2 1-8,-7 3 2,-8 1-1,-11 2-1,-10 0-6,-10 4-2,-10 0-2,-10 0-3,-7 0-14,-6 0-36,-2 0-28,0 0-50,-7 0 26,-7 0 27,-8 0-92,-4 0-180</inkml:trace>
  <inkml:trace contextRef="#ctx0" brushRef="#br0" timeOffset="76121.9568">11557 2764 593,'0'0'241,"0"0"-232,0 0 5,81-4 116,-26-2-45,14 1-34,12-1-7,6 2 18,8-3-17,0-2-14,-1-1 28,-7 2-4,-7 0-26,-14 2-15,-13 3-10,-15 2-2,-15 1-2,-11 0-3,-7 0-9,-4 0-32,-1 0-65,-3 0-11,-15 0 55,-6 0-17,-7 0-19,-5 0-25,-4 0 28,-4 0 20,2 0 34,0 0-3,3 0-56,2 5-41</inkml:trace>
  <inkml:trace contextRef="#ctx0" brushRef="#br0" timeOffset="77568.9182">12043 2850 609,'0'0'216,"70"-9"-216,-28 3-3,4-4 3,2 2 2,1-1-2,-5 2 2,-7 1-2,-9 2 0,-11 1-4,-6 3 2,-9 0-2,-2 0-62,0 0-12,-7 0 19,-9 0 46,-2 2-7,1 1-7,0-1 23,1 0 4,2 0 5,-1 0 4,4 0 32,3 0 14,2-1-25,6 1-15,0-2 6,0 0 31,0 0-27,2 0-18,10 0-7,2 0-8,1 0-48,-1 0-8,-2 0-68,-2 0-26,-5 0-42</inkml:trace>
  <inkml:trace contextRef="#ctx0" brushRef="#br0" timeOffset="77991.9243">12303 2839 525,'0'0'167,"0"0"-164,0 0 1,0 0 58,0 0 1,0 0-43,0 0-18,0 0-2,0 0 0,0 2 0,0-2 0,0 0 1,0 0 0,0 0 1,0 2-1,0-2 0,0 0 0,2 0-1,-2 0 0,0 0-2,1 0-2,1 0 1,0 2-3,1-1-5,-2-1-7,0 0 5,0 0 5,0 0-3,1 0-25,-1 0-4,1 0-52,0 0-12,1 0-67,0 0 17</inkml:trace>
  <inkml:trace contextRef="#ctx0" brushRef="#br0" timeOffset="90877.7203">5567 9226 309,'0'0'219,"0"0"-152,0 0-16,0 0 22,0 0 41,0 0 2,0 0-6,0 0 0,16-4 3,21 2-34,19 0 0,15 0-20,4 2-1,-2 0-5,-1 0-4,-1 0-22,-5 0-3,-9 0-9,-10 0-4,-15 0-6,-11 0-4,-9 0-2,-8 0 0,-1 0-2,-3 0 0,0 0-1,0 0-6,0 0-5,0 0-2,0 0 3,0 0-7,-1 0 5,-3 0-28,-1 0-7,-4-2-23,3 2-69,-2 0-22,-1-1-86,0 0-163</inkml:trace>
  <inkml:trace contextRef="#ctx0" brushRef="#br0" timeOffset="102533.2827">3992 8434 450,'0'0'164,"0"0"-92,0 0 46,0 0 50,0 0-55,0 0-66,76 0-3,-36 0 21,10 0-22,7 0-7,5-2 0,3-1-1,1 0-21,-1 0 20,-6 0-14,-8 1-6,-9 0-5,-10 0-5,-8 2 2,-10 0-6,-7 0-1,-5 0 0,-2 0-2,0 0-11,0 0-22,0 0-10,-7 0 5,-4 0 8,-7 0 7,-2 0-7,-5 0-8,-3 0-5,-4 0 6,-2 0 2,-2 0-11,-3 6 26,3-2 12,2 1 11,6-2 2,12-1 4,7 0 6,6-2 16,3 0 35,0 0 28,3 0-50,11 0-27,0 0-13,4 0-1,0 0-1,-2 0-5,0 0-12,5 0-52,0 0-35,0-1-14,-3-2-54,-5 3 72,-5-3 35,-5 3-18,-3-2 68,0 0 8,0 0-33,-7 1 22,2-2-9,-1 0 21,0 1-36,0 0-45,-1-1-132</inkml:trace>
  <inkml:trace contextRef="#ctx0" brushRef="#br0" timeOffset="111871.2173">9041 10490 198,'0'0'14,"0"0"-14,0 0-55,0 0-14</inkml:trace>
  <inkml:trace contextRef="#ctx0" brushRef="#br0" timeOffset="113426.8462">8878 9913 245,'0'0'110,"0"0"-77,0 0-17,0 0 55,0 0-30,0 0-22,0 0-5,0 0 6,0 0 3,0 0-5,0 0 4,0 0 2,0 0 8,0 0-9,0 0-3,0 0-4,0 0 1,0 0 6,0 0 6,0-2 7,0 1-2,0 0 5,0 0-17,7-1-13,2-3-9,10-1-6,3-1-51,1-3-89,2 1-125</inkml:trace>
  <inkml:trace contextRef="#ctx0" brushRef="#br0" timeOffset="114978.8072">9073 10819 139,'0'0'129,"0"0"-122,0 0-6,0 0 10,0 0 27,0 0 2,-4 0-29,4 0-6,-2 0-1,0 0 17,2 0 1,0 0-10,0 0-11,-2 2 0,2-2 0,-1 0-1,1 1 3,-1 0-1,0-1-2,1 2 0,-2-2-2,2 0-11,0 0-14,-3 2 10,2-2 9,0 0 1,-1 1-3,2-1 5,0 0 4,0 0 1,0 0 1,0 0-1,0 0 0,0 0 0,0 0-6,0 0-13,0 1-15,-2-1-5,1 0 19,0 0 15,1 0 4,-1 0 1,1 0-75</inkml:trace>
  <inkml:trace contextRef="#ctx0" brushRef="#br0" timeOffset="116418.1693">9101 10810 509,'0'0'0,"0"0"-117,0 0 94,0 0 23,0 0 52,0 0-52,57-24-17,-57 24 3,0 0 9,0 0-2,0 0 7,0 0 7,0 0-5,0 0-1,0 0 3,0 0-1,0 0-3,0 0 0,0 0-18,0 0-7,0 0 23,0 0-3,0 0 3,0 0 1,0 0-1,0 0-6,0 0 3,0 0 4,0 0 1,0 0 5,0 0 16,0 0 4,0 0-13,0 0-3,0 0 1,0 1-9,0-1-1,0 0-14,0 0-30,0 0 11,0 0 2,0 0 4,0 0-26</inkml:trace>
  <inkml:trace contextRef="#ctx0" brushRef="#br0" timeOffset="122333.3014">7615 10247 245,'0'0'270,"0"0"-222,0 0-24,0 0 27,0 0 10,0 0-35,0 0-13,5 2-1,-5-1 17,0-1 11,0 0 3,0 0-7,0 0-8,0 0-13,0 0-11,0 0-3,0 0-1,0 0-50,0 0-101,0 0-33,1 0-243</inkml:trace>
  <inkml:trace contextRef="#ctx0" brushRef="#br0" timeOffset="123002.8838">8768 9621 352,'0'0'48,"0"0"-48,0 0 0,0 0 42,0 0 36,0 0-57,0-1-21,0 1 0,0 0 0,0 6-2,-2 1-11,-3 2-63,1 2-136</inkml:trace>
  <inkml:trace contextRef="#ctx0" brushRef="#br0" timeOffset="124007.7061">9037 10574 333,'0'0'129,"0"0"-80,0 0 10,0 0 48,0 0-42,0 0 3,0 0-27,0 0-11,0 0 8,0 0-7,0 0-7,0 0-8,0 0-5,0 0-5,0 0 4,0 0-2,0 0-6,0 0 1,0 0 0,0 0-1,0 0 5,0 0-5,0 0 2,0 0 3,0 0-5,0 0-1,0 0 0,0 0 0,0 0-1,0 0 0,0 0-1,0 0 2,0 0-3,0 0 2,0 1-1,0-1-14,0 0-20,0 0-2,0 0-23,0 0-57,0 0 16,0-3-56,0-4-231</inkml:trace>
  <inkml:trace contextRef="#ctx0" brushRef="#br0" timeOffset="126031.0698">1737 9681 1397,'0'0'132,"0"0"-110,0 0-5,0 0 37,0 0-8,0 0-21,0 0-20,-2 76 8,-5-28 9,-2 0-12,-3-3-10,-1-4 0,3-7-1,1-5-53,5-4-66,4-7-101,0-10-140,7-8-358</inkml:trace>
  <inkml:trace contextRef="#ctx0" brushRef="#br0" timeOffset="126265.443">1907 9748 1122,'0'0'131,"0"0"-125,0 0 128,0 0-23,0 0-54,0 0-22,19 11-19,-19 18 16,0 2 3,0 3-13,-3-3-9,1-4-10,0-3-3,2-6-6,0-2-24,0-2-63,-2 0-96,-2-4-28,-2-5-87,-5-5-270</inkml:trace>
  <inkml:trace contextRef="#ctx0" brushRef="#br0" timeOffset="126442.9695">1764 9933 1216,'0'0'103,"0"0"-88,0 0 48,64-19-36,-25 13-26,7-1-1,3 3-145,2-3-152,-8 1-398</inkml:trace>
  <inkml:trace contextRef="#ctx0" brushRef="#br0" timeOffset="126623.3827">2227 9915 1144,'0'0'261,"0"0"-261,0 0 0,63-20 3,-45 20-3,0 0-17,-2 0-157,-3 9-256</inkml:trace>
  <inkml:trace contextRef="#ctx0" brushRef="#br0" timeOffset="126756.8424">2242 10004 505,'0'0'753,"0"0"-749,64-11-4,-30 3-1,9 2-93,-2-2-295</inkml:trace>
  <inkml:trace contextRef="#ctx0" brushRef="#br0" timeOffset="127156.8368">2950 9547 1239,'0'0'100,"0"0"-86,0 0 103,0 0 10,0 0-69,0 0-44,-9 34 4,4 1 1,3 1-6,2-2-12,0-3-1,-2 0-2,2-2 0,-3-5-5,3-5-37,0-7-8,0-6-40,0-6 0,0-2 17,0-18 44,0-10-34,5-6 10,0-8 46,3-2 9,1 0 16,1 2 29,5 6 12,2 7 9,3 8-6,1 6-28,0 6-13,-4 4-13,0 4-5,-4 3-1,1 0-14,-1 7-133,-6 9-68,-5 3-295</inkml:trace>
  <inkml:trace contextRef="#ctx0" brushRef="#br0" timeOffset="127329.1249">2950 9695 1222,'0'0'177,"0"0"-174,0 0 27,0 0 45,68-26-32,-40 26-43,-1 0-4,2 8-124,-4 2-239,-6-2-491</inkml:trace>
  <inkml:trace contextRef="#ctx0" brushRef="#br0" timeOffset="127554.7417">2697 10053 1476,'0'0'61,"0"0"-60,105-9 12,-48 3 73,6 2-46,3 4-40,-2 0-12,-7 3-97,-5 9-142,-13-1-209</inkml:trace>
  <inkml:trace contextRef="#ctx0" brushRef="#br0" timeOffset="127897.6529">2759 10448 1452,'0'0'1,"81"-42"0,-35 17 35,-3 0 70,-4 1-39,-11 3-33,-8 3-13,-9 3-5,-8 0-7,-3 3-7,0 1-2,-7 3 0,-7 1-11,1 7 5,1 0-1,-2 11 5,6 16-2,2 13 4,4 11 15,2 1-4,0-2-5,7-8-4,5-8-2,6-11-10,9-8-71,9-8-81,8-7-113,4-5-185</inkml:trace>
  <inkml:trace contextRef="#ctx0" brushRef="#br0" timeOffset="128139.2994">3555 10117 48,'0'0'1202,"0"0"-1059,0 0-116,62-26 65,-28 20 4,-2 5-50,-3-1-35,-6 2-11,-5 0-8,-6 0-53,-10 5-70,-2 4-120,-5 2-136,-17 1-370</inkml:trace>
  <inkml:trace contextRef="#ctx0" brushRef="#br0" timeOffset="128268.1768">3607 10211 674,'0'0'556,"0"0"-476,0 0 4,89-4 36,-57-2-41,0-1-67,-3 2-12,-3 0-74,-6-1-165,-7-1-191</inkml:trace>
  <inkml:trace contextRef="#ctx0" brushRef="#br0" timeOffset="128454.2416">3869 9899 1384,'0'0'142,"0"0"-131,0 0 46,0 0 28,73 74-5,-59-27-46,-8 0-14,-6-1-14,0 0-6,-4-4-1,-10-3-45,5-7-171,8-11-223</inkml:trace>
  <inkml:trace contextRef="#ctx0" brushRef="#br0" timeOffset="128886.7103">4233 9891 1569,'0'0'12,"0"0"-9,53 84 10,-40-49 51,-8-1-24,-2 0-33,-3-4 0,0-4-6,0-4-1,0-7-6,0-5-16,-3-7-61,0-3-28,-1-6 54,0-16-9,-1-11 7,5-5 11,0-5 32,0-2 16,0 1 23,7 4 28,4 5 36,0 4 4,3 5-34,2 4-12,-1 5-13,3 5-11,4 5-15,5 4-6,3 3-5,1 0-3,-3 0-43,-10 7-58,-9 6-112,-9 1-134,-2 3-345</inkml:trace>
  <inkml:trace contextRef="#ctx0" brushRef="#br0" timeOffset="129039.014">4306 10014 1102,'0'0'168,"0"0"-126,0 0 100,0 0-34,76 6-71,-50-6-37,7 0-27,2 0-229,3 0-475</inkml:trace>
  <inkml:trace contextRef="#ctx0" brushRef="#br0" timeOffset="129324.4163">4855 10107 1232,'0'0'241,"0"0"-222,0 0 34,0 0 22,0 0-39,86-15-33,-59 15-3,-2 0-84,-9 1-202,-9 6-225</inkml:trace>
  <inkml:trace contextRef="#ctx0" brushRef="#br0" timeOffset="129457.9571">4901 10225 1266,'0'0'102,"0"0"-64,0 0 40,0 0-62,61 0-16,-36 0-210,0 0-409</inkml:trace>
  <inkml:trace contextRef="#ctx0" brushRef="#br0" timeOffset="130694.8967">5465 10089 493,'0'0'72,"0"0"-72,0 0 0,0 0 38,0 0-13,0 0-25,0-1-4,0 1 4,0 0 29,0 0 17,0 0 0,0 0-10,0 0-13,0 0 6,0 0 13,0 0-15,0 0-14,0 0-3,0 0 5,0 0 4,0 0-14,6-6-5,-1-3-61,2-2-41,2-2 55,0-5 47,5-6 10,6-10 39,3-7 8,0-7 33,-3-7-16,-4-2 43,-6 4 17,-7 10-35,-3 12 8,0 14-29,0 8-21,0 8-34,-3 1-3,-7 24-20,-4 15 0,0 15 3,-1 5 2,1 0-5,2-4 0,4-5-3,3-9-24,5-9-96,0-10-96,16-11-81,5-10-271</inkml:trace>
  <inkml:trace contextRef="#ctx0" brushRef="#br0" timeOffset="130908.6638">5738 9757 1055,'0'0'164,"0"0"-67,0 0 45,0 0-41,0 0-46,0 0-41,13 52-2,-17-11 6,-1-1-10,-1-3-8,3-4-1,-2 0-11,1-6-114,-1-5-97,-1-4-72,-4-9-182</inkml:trace>
  <inkml:trace contextRef="#ctx0" brushRef="#br0" timeOffset="131058.5956">5533 9993 1047,'0'0'166,"0"0"-158,84-31 38,-52 27-6,6 2-40,1 2-38,0 0-241,-4 0-499</inkml:trace>
  <inkml:trace contextRef="#ctx0" brushRef="#br0" timeOffset="131415.7082">5999 9964 422,'0'0'971,"60"-51"-922,-35 27-42,-5 3 39,-6 0 22,-5 5-26,-5 2-30,-4 2-5,0 4-7,0 3-7,-2 1-7,-2 0 11,1 2-2,1 2 4,0 0-2,-1 0 0,-3 0-3,-2 10 2,-3 5-1,1 6 5,-1 2-1,1 4 1,-2 0 0,1-1 1,2-1 3,-1-1 5,6-4 4,2-1-8,2-2 0,0-4-4,0-2-1,4-4 0,10 1-8,13-6-49,11-2-160,8 0-353</inkml:trace>
  <inkml:trace contextRef="#ctx0" brushRef="#br0" timeOffset="137319.7186">12496 9660 722,'0'0'380,"0"0"-380,0 0-34,0 0 34,0 0 26,0 0-16,0 0-10,0 3-13,0 3-8,1-2-7,9 4-32,3-6-120,7 0-136</inkml:trace>
  <inkml:trace contextRef="#ctx0" brushRef="#br0" timeOffset="144489.7277">12405 10727 305,'0'0'39,"0"0"-39,0 0-124,0 0 84,0 0 40,0 0 0,63 2-88</inkml:trace>
  <inkml:trace contextRef="#ctx0" brushRef="#br0" timeOffset="148900.2361">22373 4830 440,'0'0'73,"0"0"-73,2-69-47,-2 44 37,0-1-56,-5 2 66,-1 0 0,2 1-197,-2-2 160,0 2 37,-2-1 113,0 2-87,1 2-52,1-1 26</inkml:trace>
  <inkml:trace contextRef="#ctx0" brushRef="#br0" timeOffset="153065.558">11971 10862 1182,'0'0'130,"0"0"-110,0 0 5,0 0 73,0 0-24,0 0-52,0 0-12,-3 13-8,2-13 3,1 2-5,0-2 0,0 0-2,0 0-30,0 0-10,0 0-17,4 0-48,5 0-50,3 0-87,1 0-99</inkml:trace>
  <inkml:trace contextRef="#ctx0" brushRef="#br0" timeOffset="153597.7337">12702 10786 1071,'0'0'17,"0"0"-17,0 0 0,0 0 19,0 0 10,0 0-29,0 5-11,4-5-25,3 0-32,0 2-34,1-2-83,0 0-36,3 0-262</inkml:trace>
  <inkml:trace contextRef="#ctx0" brushRef="#br0" timeOffset="168192.2756">16231 10740 463,'0'0'96,"0"0"-96,0 0-30,0 0 30,0 0 52,0 0-15,0 0-31,0 4-5,0-2-1,0-1 0,0-1 2,0 1-2,0-1 0,0 2 0,0-2 0,0 0 0,0 0 9,0 0 4,0 0 9,0 0 1,0 0-10,0 0-9,0 0-1,0 0-3,0 0 1,0 0-1,0 0 1,0 0 2,0 0 4,0 0 4,0 0 5,0 0 3,0 0 0,0 0-6,0 0 9,0 0-5,0 0-6,0 0-4,0 0-2,0 1-2,0 1-2,0-2 1,0 0-1,0 0 0,0 0-1,0 0 0,0 0 0,0 0 0,0 0 0,0 0 0,0 0-11,0 0-68,0 0-35,0-2-220</inkml:trace>
  <inkml:trace contextRef="#ctx0" brushRef="#br0" timeOffset="168702.2927">17410 9935 408,'0'0'116,"0"0"-116,0 0-174,0 0 174,0 0 12,0 0-12,10-7-19,-10 7-4,-1 3-5,-2 1-59</inkml:trace>
  <inkml:trace contextRef="#ctx0" brushRef="#br0" timeOffset="171017.9616">17382 10940 600,'0'0'273,"0"0"-177,0 0-27,0 0 56,62-6 26,-25 1-21,6 3-55,2-1-17,1 1-7,4 2-29,2 0 0,4 0-9,2 0-7,-4-1-1,-8-1 1,-8-2-3,-8 2-3,-11-2 1,-9 2-3,-5-1 2,-5 1-12,0-1-9,-6-3-10,-10 1 5,-8 1-16,-4 0-10,-7 3-5,-2 1-32,-6 0 11,-4 0 10,-5 0 15,-1 7 5,-2 2-3,1 1-4,5 0 24,6-1 1,6-2 1,9-1-11,12-5 30,6 2 10,8-3 27,2 0 45,2 0 48,18 0-10,10 0-8,11-5 4,5-1-21,3 1-9,-1 1-16,-1 0-21,-2 2-20,-2 0-10,-7 0-4,-6 0-5,-6 2 0,-5-2 0,-7 2-7,-3 0-18,-5-1-24,-3-1-22,-1-2-12,0 1-52,-4-1 1,-6 0 2,-4-1 0,-3 3-8,-3-1 33,-2-1-42,-3 0-11,-1-1-90</inkml:trace>
  <inkml:trace contextRef="#ctx0" brushRef="#br0" timeOffset="174841.9007">14939 10869 532,'0'0'117,"0"0"-100,0 0 14,0 0 69,0 0 30,0 0-67,0 0-29,-5 0-18,5 0-1,0 0-4,0 0-5,0 0-3,-1 0-2,1 0-1,-1 0-1,-2 0-3,0 0-9,-5 0 5,-2 3-5,-1 0 4,-5 1-13,2-1-27,0-1 4,0 2-13,0-1-4,0-1 16,0 0 24,1-1 14,2 0 7,5-1 1,5 0 0,1 0 0,6 0-5,12 0 1,5-2-7,3 0 6,-2 0 5,0 1 0,-4 1 3,-2 0-3,-7 0 0,-2 0 0,-5 0-5,-4 0-39,0 3-75,-2 1-99</inkml:trace>
  <inkml:trace contextRef="#ctx0" brushRef="#br0" timeOffset="178427.7943">15571 10869 474,'0'0'248,"0"0"-236,0 0-10,69-9-1,-52 8 41,-2-2 14,-1 2-45,-4 1-9,-1-1 1,-4 1-2,-3 0-1,-2 0 0,0 0-25,0 0-24,-2 0 20,-9 0 7,-2 2 10,-2 1-6,-2 0 0,0 0 13,-2 0-10,-1 0 9,2-1 6,2 0 2,5 0-2,4-2 4,5 0 10,2 0 14,2 0 4,12 0-12,4 0 4,4 0 8,-2-2 5,-1-1-15,-3 0-16,-4 3-2,-4 0-4,-3 0 0,-4 0-4,-1 0-31,0 0-36,0 0 33,-5 3-3,0 0-31,-1-3-29,2 0-81,2 0-48</inkml:trace>
  <inkml:trace contextRef="#ctx0" brushRef="#br0" timeOffset="181858.0145">17339 10731 659,'0'0'0,"0"0"-103,0 0 101,0 0 2,0 0 0,0 0-13,0 0-156,-4 4-3</inkml:trace>
  <inkml:trace contextRef="#ctx0" brushRef="#br0" timeOffset="188559.5253">20537 10238 761,'0'0'0,"-10"58"-4,6-5 4,1 10 88,-3 8-18,-4 3-29,-5 1-27,-2-3 19,-1-3-18,3-7 10,-1-9 7,5-7-1,1-11-20,5-7-10,3-10-1,2-7 0,0-6-1,0-5-19,0-3-8,0-19-29,0-9-93,3-10 32,3-11 68,2-8-14,5-11-31,2-7-78,5-9-189</inkml:trace>
  <inkml:trace contextRef="#ctx0" brushRef="#br0" timeOffset="188957.4574">20526 10341 184,'22'-63'296,"5"13"-102,2 8-26,7 4-78,10 7-55,3 7 8,1 10-13,-5 12-4,-7 2-18,-6 23-8,-7 11 8,-8 12-8,-11 6-1,-6 3-5,-20 5-7,-12-2-8,-11-2-7,-3-5-10,-1-6 12,1-7 10,4-2 16,4-5 7,6-4 28,9-6 7,5-7-9,9-7-12,5-3-5,3-4-8,1 2 3,0-2 10,0 3-8,1 3-1,11 3-10,6 4-1,4 6 0,1 5 0,2 2 2,-2 3-3,-1-2 0,-2 0 0,-3-3 0,0-3 0,-2-4 0,1-3-13,-2-4-46,0-4-17,-1-5-23,-5-1-49,-1 0 27,0 0-114</inkml:trace>
  <inkml:trace contextRef="#ctx0" brushRef="#br0" timeOffset="189392.6704">20920 11080 956,'0'0'42,"0"0"-31,60-8 63,-37-4 21,-3 3 36,-4-2-84,-4 1-21,-3-1-6,-4-3-13,-4 0-7,-1 1-7,0 3-52,-11 2 27,-2 6-2,1 2 18,-2 3 11,1 11 4,-1 4 0,4 2 1,3-2 1,4 0 2,3-2-2,0-5 2,3 0-2,7-4-2,4-3-5,0-2-40,2-2-25,2 0-35,0 0-31,3-6-55,-1-4-32,4-2-88</inkml:trace>
  <inkml:trace contextRef="#ctx0" brushRef="#br0" timeOffset="190315.7032">21252 11000 338,'0'0'176,"0"0"-176,0 0 6,0 0-6,0 0 52,0 0 8,19-47-10,-17 45-9,-1-1-4,-1 2 22,0 1-4,0 0-16,0 0-23,0 0-9,0 0 0,0 0-7,0 0 2,0 0-2,0 0 0,0 0 0,-1 0 0,-3 4 18,1 6 15,-3 2 10,1 3-6,-1 0-23,2-2-7,1 0-5,1-4-1,0-2 1,1-2-2,1-2 2,0-3-2,0 1 1,-2-1-1,2 0 2,0 0 0,0 0 0,0 0-2,0 0-9,0-1-8,0-5 12,0-1 0,4-2 4,-1-3-3,1-3 2,-1-3-7,1-4-12,1-5-1,2-6 12,0-3-2,1 3 12,0-1 0,-2 10 26,0 7 20,-5 5 9,1 8-6,-2 3-8,0 1 8,-2 13-49,-9 16 4,0 13 0,-2 4 19,1 2-15,3-4-6,2-6-2,4-3 1,3-8 0,0-7-1,0-5 0,6-3-2,7-6-1,2-3 3,4-3 4,1 0-2,2-7-1,-3-7 0,1-2 2,-4-6-3,-3-2-7,-6 0-4,-5 3-19,-2 6-1,0 10 16,-3 3 14,-7 2-17,-3 5 11,1 10 7,2 5-1,4-1-1,5 0 0,1-6 1,2-2 1,13-4-1,6-5 0,1-2 0,1 0 1,-2-2-2,-1-9-3,-3-1-13,-2 1-19,-5 1-29,-6 5 17,-2 5 35,-2 0 12,0 0-18,0 7 11,0 2 9,0 2 20,0-2-6,2-4 2,10-2 8,4-3-24,8 0-10,3-3-153,3-9-234</inkml:trace>
  <inkml:trace contextRef="#ctx0" brushRef="#br0" timeOffset="190593.8391">21760 10501 1226,'0'0'96,"0"0"-96,62-16 3,-41 16-3,-1 0 13,1 0-13,0 0-54,-4 3-98,-3 1-191,-3 0-185</inkml:trace>
  <inkml:trace contextRef="#ctx0" brushRef="#br0" timeOffset="190735.842">21824 10599 1084,'0'0'179,"0"0"-171,0 0-8,0 0 1,0 0 1,71 4-2,-39-4-151,0 1-270</inkml:trace>
  <inkml:trace contextRef="#ctx0" brushRef="#br0" timeOffset="198977.0257">22546 10345 716,'0'0'64,"0"0"-46,-9-62-16,5 34 40,-1-5 47,2-4-5,1-3-17,2-3 4,0 1 19,4 2-12,10 2 6,0 3-43,9 4-10,6 4-11,8 4-13,6 7-7,8 8 0,0 8 0,-5 0 0,-9 11 0,-11 5 0,-10 3-1,-9 2-3,-7 0 1,0 2 2,-16-1-3,-10-4-13,-4-5-7,4-9-9,3-2 16,10-2 8,10-6 9,3-12 12,2-2 2,13 0 3,5 0-7,3 6-6,-1 6-4,2 6-3,0 2-45,0 12-134,-4 11-71,-9 2-154</inkml:trace>
  <inkml:trace contextRef="#ctx0" brushRef="#br0" timeOffset="199337.0797">22904 10226 1193,'0'0'28,"0"0"-24,88-41-1,-48 17 67,1-5 0,-1-6-59,-4-2-10,-9-6 0,-9-5 5,-6-3 1,-6 1-3,-4 5 12,-2 12 3,0 15-14,0 10-5,-3 8-5,-7 0-26,-8 18 9,-2 20 11,-3 15 11,3 9 7,5 1-4,4-3-3,4-5 2,3-6-2,4-9-1,0-7-2,7-5-3,8-8-64,0-2-56,0-3-133,-1-5-171</inkml:trace>
  <inkml:trace contextRef="#ctx0" brushRef="#br0" timeOffset="199599.6031">22318 10666 1227,'0'0'57,"87"-9"-54,-21 3 14,9-1 133,6 1-86,6 2-39,-3 0-17,-6 2-8,-12-2-8,-11 2-42,-13 2-70,-12 0-85,-13 0-171</inkml:trace>
  <inkml:trace contextRef="#ctx0" brushRef="#br0" timeOffset="200033.6257">22634 10930 1478,'0'0'19,"0"0"-19,28 67-14,-21-34 14,-5 0 11,-2 2 26,0 4-26,-11-5-11,1-7-1,-1-6-3,3-8-18,3-5-14,3-7-58,2-1 10,0-11 46,0-17 8,13-10 11,5-8 8,2-6-4,-1-2 11,-3 4 4,-1 8 25,-3 9 33,-1 10-12,1 7 11,0 6 24,1 9-42,5 1-18,6 20-3,1 12 13,-3 6 0,-3 4-10,-9-4-10,-7 1-3,-3-5-5,0-5-3,-2-6-3,-5-6-38,0-4-47,2-6-110,-4-4-101,-3-3-330</inkml:trace>
  <inkml:trace contextRef="#ctx0" brushRef="#br0" timeOffset="200194.014">22625 11147 1502,'0'0'24,"81"-18"-24,-25 12-7,3 1 5,1 1-25,-3 1-250,-9 1-327</inkml:trace>
  <inkml:trace contextRef="#ctx0" brushRef="#br0" timeOffset="200516.3128">23154 11384 1290,'0'0'42,"0"0"-33,0 0 20,-50 59 81,12-36-41,0 2-48,4-4-21,11-5-31,10-7-100,13-5-147,4-4-310</inkml:trace>
  <inkml:trace contextRef="#ctx0" brushRef="#br0" timeOffset="200657.2806">23197 11470 1286,'0'0'120,"0"0"-111,0 0-8,0 0 36,0 0-10,0 0-9,-66 60-18,31-40-38,-5-5-107,-2-1-54,-1-8-161</inkml:trace>
  <inkml:trace contextRef="#ctx0" brushRef="#br0" timeOffset="207672.1282">21827 11483 1045,'0'0'143,"0"0"-131,0 0-2,0 0-9,0 0 63,0 0 4,0 0-38,-7 50-13,6-30-9,1-2-6,0-1-1,0-2 1,0-5-2,0-2-3,3-4-36,1-4-17,-1 0-58,2-3-71,1-7-106,-1-5-135</inkml:trace>
  <inkml:trace contextRef="#ctx0" brushRef="#br0" timeOffset="207895.2767">21886 11399 684,'0'0'223,"0"0"-89,0 0-100,0 0 6,0 0 18,0 0 8,43 78-16,-36-52-27,-2-2-15,-1-1-5,-4-7-3,0-4-19,0-5-53,0-4-91,0-3-207</inkml:trace>
  <inkml:trace contextRef="#ctx0" brushRef="#br0" timeOffset="208269.5256">21724 11557 721,'0'0'360,"0"0"-308,0 0-52,0 0 0,0 0 14,0 0 47,63 56-17,-53-47-23,-1 1-13,-3-3-5,-1 0 6,0-1 2,-1-2 2,1 1-8,0-1 3,2-1 1,0-2 11,2 0 12,2-1-4,4 0 3,2-5 3,3-9-5,1-6-17,-1-6-1,-1-5-18,1-3 7,0-3-39,1 0-51,0 4-117,2 5-229</inkml:trace>
  <inkml:trace contextRef="#ctx0" brushRef="#br0" timeOffset="217449.0272">14263 12655 861,'0'0'88,"106"-3"-77,-40 1 44,9 0 75,3 0-24,4 2-36,1 0-33,-1 0-10,-2 0-2,-1 0-4,-3 0-20,-5 0 0,-1 0 0,-6 0-1,-5 0-2,-6 4 2,-7 1 0,-5 1 0,-1-2 0,-4 0 0,-4 0 0,-7-2-8,-5 2-12,-6-2-18,-2 0 3,-5-1-22,-3-1-6,-4 1 4,0-1-24,0 0-98,-4-1-128</inkml:trace>
  <inkml:trace contextRef="#ctx0" brushRef="#br0" timeOffset="217990.597">14417 12689 729,'0'0'72,"0"0"-33,0 0 52,66-3 59,-5-1-44,19 1-13,17-1 2,13 4-12,-1 0-11,-6 0-12,-10 4-16,-10 4-7,-9 0-17,-5-3-5,-5 1-8,-4-4 0,-7-1 2,-7 0-8,-10-1-1,-5 0-1,-9 0 1,-3 0-2,-6 0-4,-6 0-2,-3 0-12,0-1 0,-4 1-12,0 0-25,0 0-29,0 0-49,0-1-7,0-1 0,-11 0-56,-3 1-61,-6 1-169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23T09:49:54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5858 2617 967,'0'0'74,"0"0"-68,0 0 102,0 0 16,0 0-44,62-1-18,-17 0-12,12 0-9,9-3-9,7-2-1,2 2 8,-4-4-14,-3 1-16,-3 0-1,-7 1 1,-10 0 2,-14 3-6,-13 1-4,-10 2 1,-9 0-2,-2 0-7,0 0-27,-7 0-41,-9 0-23,-8 0 6,-8 0-8,-3 1-2,-2 2 21,-1-1 14,-3 1 32,-4 2 25,-3-1 10,4 2 0,5-4 6,10 1 40,11-3 37,11 0-11,7 0 13,0 0 16,7 0-20,18 0-46,9 0-22,13 0-8,11 0-5,4-3-4,0-3-40,-4 2-157,-9 0-148</inkml:trace>
  <inkml:trace contextRef="#ctx0" brushRef="#br0" timeOffset="2985.9963">9252 5868 99,'0'0'82,"0"0"-55,0 0-27,67 0-1,-57 0 0,-1 0-11,-2 0 12,-1 0 10,-3 0-10,-1 0 1,-2 2 19,0-2 2,0 0-15,0 0-7,0 0 0,0 0 0,0 0-2,0 0 2,2 0 2,0 0 0,1 2 0,3-2 0,2 0-2,2 0-30</inkml:trace>
  <inkml:trace contextRef="#ctx0" brushRef="#br0" timeOffset="4948.0213">11886 5776 200,'0'0'120,"0"0"-98,0 0 12,0 0 56,0 0-18,0 0-13,-57-4 1,51 4-17,-1 0 6,0 0 6,0 0-12,1 0-12,4 0-3,1 0-16,1 0 3,0 0 26,1-1 30,16 1 10,8-3-50,12 2-6,4-3 18,4 2-5,-1-2 3,1 0 4,1 2-11,-3 0-10,-5-1-2,-6 3-11,-9 0-2,-7 0-2,-8 0-4,-7 0-3,-1 0 1,0 0-2,0 0 0,-4 0-30,-8 0-6,-7 0 26,-5 0 3,-3 0-3,-2 0 3,-3 0 7,-2 3-1,-3 1 2,2-1 0,1 0 1,3 1-1,8 0 0,7-3 0,9 1 2,5-2 5,2 0 40,2 0 11,15 0-28,10 0-16,11 0-6,3 0 2,2 0 2,1 0-5,-3 0 0,-3 0-4,-5 0-1,-9 0 1,-6 0-2,-6 0 0,-6 0-1,-5 0 0,-1 0 0,0 0 0,0 0-2,0 0-15,0 0-17,0 0-2,-3 0-12,-2-2-31,-1 0-33,1-1-11,1-1-47,0 1-30,3 0 4,1-1-121</inkml:trace>
  <inkml:trace contextRef="#ctx0" brushRef="#br0" timeOffset="6561.0475">15159 5801 512,'0'0'388,"0"0"-386,0 0-2,0 0 123,63-5-22,-14 2-24,14-1 0,17-1-16,6-1 6,1 0 0,-3 0-5,-13-1-19,-6 3-16,-7 0 0,-8-1-3,-9 2-12,-11 1 2,-11 1-5,-10 0-9,-6 1 2,-3 0-2,0 0 0,0 0-4,0 0-3,0 0-1,0 0-1,0 0-1,0 0 3,0 0 5,0 0 1,0 0 0,0 0 0,0 0 1,0 0 0,0 0 0,0 0-4,0 0-3,0 0-4,0 0 4,0 0 2,0 0 3,0 0-1,0 0 1,0 0 2,0 0 0,0 0 0,0 0-1,0 0 1,0 0 0,0 0 0,0 0 0,0 0 0,0 0 0,0 0 0,0 0 0,0 0 0,0 0 0,0 0 0,0 0 0,0 0 0,0 0 0,0 0 0,0 0 0,0 0-2,0 0-18,0 0-21,0 0-5,0 0-33,0 0-65,0 0-51,0 0-160,0 0-196</inkml:trace>
  <inkml:trace contextRef="#ctx0" brushRef="#br0" timeOffset="9879.5775">3539 6643 403,'0'0'184,"0"0"-141,0 0 49,0 0 82,0 0-55,0 0-13,0 0-41,82-4 8,-39 4 12,12 0-21,4-2-18,3 1-25,4 1-1,-4-3-1,-6 1-6,-8 0 2,-12 2 4,-9 0-13,-13 0-5,-5 0 0,-9 0-2,0 0-3,0 0-12,-4 0-18,-12 0 7,-5 0 14,-3 0-3,-8 0-11,-5 0 7,-5 0 8,-6 1-7,-1 5-4,4-3 4,4 4 16,7-3 3,6-2 1,13 1 0,8-2 3,6-1 21,1 0 47,2 0-19,17 0-19,11 0-22,8 0-5,7 0 10,-1-1-1,-3 0 0,-5 1-5,-2 0-4,-8-2-3,-8 2-1,-9 0-3,-5 0 2,-2 0-2,-2 0 0,0 0 3,0 0-2,0 0-1,0 0-3,0 0-8,-2 0 0,-4 0 3,-1 0 3,2 0-5,1 0 6,2 0 0,2 0-1,-1 0 3,1 0-7,-1 0-4,1 0 3,0 0-8,0 0 0,-1 0 3,1 0-6,0 0-22,0 0-18,0 0-21,0-2-47,5-5-152,6 0-457</inkml:trace>
  <inkml:trace contextRef="#ctx0" brushRef="#br0" timeOffset="18595.4099">7904 9091 719,'0'0'132,"0"0"-120,0 0 57,0 0 61,0 0-40,0 0-18,0 0-10,37-15-11,-1 12 8,9-3-2,12 0-14,7-1-5,6-3-12,1 1-2,-3 0 0,-8 3-2,-12 2-5,-12 1-3,-9 1 0,-11 2-9,-9 0 2,-3 0-5,-4 0-1,0 0 4,0 0-2,0 0 1,0 0-1,0 0-1,0 0-2,0 0 0,0 0 0,-2 0-1,2 0-10,0 0-31,0 0-42,0 0-62,12 0-97,4 0-280</inkml:trace>
  <inkml:trace contextRef="#ctx0" brushRef="#br0" timeOffset="20005.7785">12515 9331 693,'0'0'61,"0"0"-58,0 0 120,0 0 29,85-15-44,-13 9 16,25 0 21,28-4-48,21-4-26,13-2 21,7-3-26,1 1-14,-3-1-19,-7 2 11,-14 2-26,-18 3 4,-24 3-10,-23 3 1,-25 2-4,-23 4-5,-18-1-4,-10 1-3,-2 0-3,0 0 3,0 0-11,-3 0-18,-15 0-7,-7 0 3,-12 0-28,-8 0-39,-7 4-35,-9 3-41,-2 0-14,-4 1-61,1 2 1,4-1-160</inkml:trace>
  <inkml:trace contextRef="#ctx0" brushRef="#br0" timeOffset="20476.3998">12583 9382 789,'0'0'48,"0"0"-24,0 0 113,0 0 3,0 0-48,0 0-23,89-19 10,-15 12 17,23-3-10,21-2-3,14-1-21,9-3-2,2-2-11,-1-2-11,-9 3 0,-14 1 1,-16 4-27,-24 4-3,-19 2-2,-20 5-1,-18 1-5,-11 0-1,-8 0-3,-3 0 1,0 0-6,0 0-16,0 0-4,0 0-14,-7-2-7,-2 1-37,-4 0-25,-1-2-34,-2 1-56,1 1-26,0 0-102</inkml:trace>
  <inkml:trace contextRef="#ctx0" brushRef="#br0" timeOffset="23867.2395">9607 10125 445,'0'0'58,"0"0"-52,0 0 33,0 0 77,0 0-51,0 0-15,0 0-5,56-18 2,-52 16-15,-1 2-9,1-1-9,-1 1-6,-1 0-5,0 0-2,1 0 1,0 0-2,0 0 0,1 0 0,-1 0 0,-3 0 2,3 0-2,-1 0 0,0 0 1,-2 0-2,2 0 1,-2 0-2,0 0 0,0 0-1,1 0-1,-1 0-2,0 0 3,0 0-2,0 0 4,0 0-12,0 0-39,0 0-25,0 0 1,0 0-61,0 0-106</inkml:trace>
  <inkml:trace contextRef="#ctx0" brushRef="#br0" timeOffset="29927.5079">18288 10060 677,'0'0'203,"0"0"-165,0 0-27,93-22 117,-42 13-8,4 0-51,8-1-38,7 3-6,1 0 12,-3 2 21,-11 1-17,-14 3-19,-13 1-18,-7 0-4,-9 0 1,-7 0 0,-5 0-1,-2 0 0,0 0-1,0 0-3,-5 0-19,-11 5 4,-5-1 6,-6 1-3,-5 2 1,0-1-1,-4 0 1,1-1-1,3 0 4,8-1 7,10-1 5,10-3 0,4 0 1,6 0-1,20 0-2,18-2-11,15-7-93,9-1-128,4-2-302</inkml:trace>
  <inkml:trace contextRef="#ctx0" brushRef="#br0" timeOffset="30458.4795">19812 10020 958,'0'0'263,"0"0"-263,0 0 0,0 0 1,0 0 112,74-13-43,-54 12-51,1 1-11,1 0-2,2 0 1,0 0-5,1 0-1,-6 0 1,-2 0-2,-7 0 0,-5 0-1,-5 0 0,0 0-5,-7 0-7,-18 1 3,-12 4 10,-11 0 0,-4 0-2,0 0 2,5 1 0,8-1 0,13-2 6,13 0 0,12-3 0,1 0 34,14 0 16,17 0-20,10-4-29,7-1-3,0 1 3,-7 2-1,-5 0-2,-6 2-2,-9 0-2,-1 0-7,-6 0-38,-4 2-55,-3 2-86,-3-4-152,-4 0-401</inkml:trace>
  <inkml:trace contextRef="#ctx0" brushRef="#br0" timeOffset="32147.4051">16970 10840 541,'0'0'227,"0"0"-201,0 0-23,0 0 90,0 0 54,0 0-49,19 4-55,6-4 0,11 0 24,10 0 11,10 0-20,5-5-19,5-3-10,2-2-5,1 1 10,-4-1 4,-6 1-9,-10 1 2,-12 2-6,-10 2-7,-8 2-9,-11 0-7,-5 2-1,-3 0 1,0 0-2,0 0-4,-4 0 0,-10 0 1,-7 2 3,-6 3-4,-3-1-3,-4 0 0,-6 3 1,-5-1-14,-4 1 2,-1 0 7,4 1 2,5-1 2,11 0 2,5-2-2,11-1 2,6-2 2,6-1 2,2-1 1,0 0 6,16 0-1,8 0-3,7-3 0,4-4 4,0 2-2,-6 1-1,-4 1-2,-7 0-1,-2 2 0,-6 1 0,-5 0-1,-2 0 1,-3 0-2,0 0 2,0 0-3,0 0-5,0 0-2,0 0 3,0 0 0,0 0-4,0 0-2,0 0 4,0 0-6,0 0-9,0 0-6,0 0-8,0 0-11,0 0 9,2 0 0,3 0-3,3-2 9,1 1-8,0 1 17,-1-1 10,-1-1 5,1 0 4,0-1 4,1 1-2,-2-2 0,-2 2 3,-1 1 1,-1-1 0,-1 0-8,1 0-64,-2-2 15,2 3 2,1-3-2,1 2 4,2 1-36,0-1 3,1 1-16,-1 0 35,-2 0-11,1 1-55</inkml:trace>
  <inkml:trace contextRef="#ctx0" brushRef="#br0" timeOffset="36185.2808">1955 13496 56,'0'0'309,"0"0"-235,0 0-10,0 0 47,0 0 5,0 0-1,0 0-41,-15-6-19,15 6 5,0-2 3,0 2-12,4 0-7,8-2 15,10 1 13,6-1-4,8 0-29,0-2-11,-4 3-1,-2-2-6,-5 1-9,-5 0-5,-6 1 3,-3 0 0,-2 0-2,-6 1-1,-2 0-5,-1 0 3,0 0 1,0 0-2,0 0-2,-1 0-2,-2 0-2,-3 0 0,-4 0 0,-1 0 2,-5 2-1,1 1 1,1-1 0,-2-1 2,2 2-1,5-3-1,2 2 0,2 0 3,5-2-2,0 0 8,0 0 3,0 0-1,0 0-6,10 0-5,8 0-13,9-4-87,7-4-151,5-2-175</inkml:trace>
  <inkml:trace contextRef="#ctx0" brushRef="#br0" timeOffset="43855.675">13295 12750 577,'0'0'0,"0"0"-75,0 0 6,0 0 69,0 0 17,-59-4 0,52 4 17,5 0 45,2 0 40,0 0 53,21-3-17,18 0-38,21 0-10,20-1 20,21-2-39,12-1-24,12 0-9,3 0-21,-5 0-11,-5 4-10,-11 0 1,-14 3-2,-11 0-6,-16 0 0,-13 0-1,-11 0-3,-16 3-2,-11 0-1,-9-2-3,-6-1-9,0 3-39,-16-2-21,-10-1 8,-13 2 22,-11-2-10,-8 0 12,-9 0 16,-8 0 6,-9 4 11,0 1 5,4 5 3,12-2 0,17-1 0,20 1 5,19-8-5,12 0 2,5 0 19,22 0 1,17 0-8,15 0-8,8 0-6,3 0-10,2 0-88,-5-6-182,-8-1-432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23T09:50:54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4813 1706 582,'0'0'77,"0"0"-70,0 0 67,0 0 91,0 0-42,0 0-15,0 0-29,3 0 0,20 0-13,13 2 8,16 2-12,15-2-5,17-2-7,16 0-8,11 0-1,7-4-16,-6-2 8,-10-1-9,-17 3-6,-15 2-6,-18 2 2,-19 0-10,-13 0-3,-11 0 1,-6 0-2,-3 0 0,0 0 0,0 0-1,0 0 1,0 0-2,0 0 0,0 0-12,-3 0-35,-4 0-33,3 0-49,4 0-96,0 0-120,8 0-489</inkml:trace>
  <inkml:trace contextRef="#ctx0" brushRef="#br0" timeOffset="997.8837">12407 1716 338,'0'0'72,"0"0"-68,0 0 54,0 0 37,0 0-13,-60 0-14,55-2 11,3 2 16,1-2-14,1 1 9,0 1 6,0-3 17,15 1-1,20-3 1,27-2-64,28 2 9,20-1 18,11 1-13,6 1-13,-1 0-16,-3 4-10,-1 0-6,-13 0 1,-16 0-6,-22 0-2,-26 0-3,-17 3-3,-16-2-5,-8 1-2,-4-2-1,0 0 0,0 0 1,0 0 0,0 0 0,0 0 3,0 0-2,-5 0 1,-1 0-8,-2 0-6,-5 0-6,1 0-1,-1 0-3,2 0-16,-1 0-21,3 0-6,-1 2-36,3-1-85,3-1-131</inkml:trace>
  <inkml:trace contextRef="#ctx0" brushRef="#br0" timeOffset="3970.0608">14239 5480 724,'0'0'632,"0"0"-571,0 0-22,0 0 93,0 0-35,0 0-28,0 0-26,0 4-14,0-3-13,0 1-1,0-2 1,0 2-2,0-2-3,0 2-6,0-2-1,0 0 2,0 0-3,0 0 0,0 0-2,0 0 1,0 0-1,0 2 2,0-2-6,0 0 6,0 0-6,0 0 3,0 0-11,0 0-40,0-8-65,9-7-248,12-8-458</inkml:trace>
  <inkml:trace contextRef="#ctx0" brushRef="#br0" timeOffset="6473.7133">17531 6046 718,'-101'17'0,"11"-2"-182</inkml:trace>
  <inkml:trace contextRef="#ctx0" brushRef="#br0" timeOffset="10071.7188">13106 5613 981,'0'0'108,"0"0"-104,88-8 16,-48 5 87,3-1 7,0 0-39,0 2-32,-1-1-12,-6 1-2,-4-2-3,-7 2-1,-4-1-10,-6 0-12,-6 1 0,-2 1-3,-5 0 1,-1 1 1,-1 0 1,0 0-1,0 0-2,0 0-17,-5 0-3,-4 0 3,-4 0 7,-4 0 3,2 0 0,-2 2-4,1 3 1,-2 2 2,1-2 5,2 1 2,3-2 1,4-1 0,5 1 1,3-4 1,0 0 0,0 0 4,0 0 3,0 0 3,0 0-4,0 0-8,0 1 4,0-1-4,0 0 1,0 0-1,0 0 0,0 0 0,0 0 0,0 1 0,0-1 0,0 1-2,0-1 1,0 0-2,0 0 0,0 0-7,0 0-31,5 0-94,2-5-136,-1-4-397</inkml:trace>
  <inkml:trace contextRef="#ctx0" brushRef="#br0" timeOffset="10696.5308">13343 5596 472,'0'0'87,"0"0"-84,0 0-3,0 0 61,0 0-27,0 0-22,0 9-11,0-9 0,0 3-1,0-3-37,0 0-71,4-1-290</inkml:trace>
  <inkml:trace contextRef="#ctx0" brushRef="#br0" timeOffset="12043.3414">14481 4159 103,'0'0'564,"0"0"-534,0 0-20,0 0 107,0 0-12,0 0-43,2-6-8,-2 6 0,0 0-1,2 0-1,-2 0-3,0 0-12,0 0-14,0 0-11,0 4-10,0 8-1,-4 1 8,-3 2 13,1 1-4,1-3-3,0-2-4,1 1-4,-1-4-3,2 1-4,1-3 3,0-1-2,0-1-1,1-3 0,0 0 1,1 0 0,0-1 0,0 0 4,0 0 11,0 0 11,0 0 10,4-6-3,5-3-32,0-3 2,0 1-4,0-2 6,-1 2-6,-1 2 4,0-2 5,1 2 5,-1 2 11,-1 0-6,-1 1 2,-2 1 6,-1 0-9,0 2 0,-1 1 0,-1 1-2,0 1 0,0 0-1,0 0-4,0 0-2,0 0-2,0 0 0,1 0-4,0 0-3,1 0 0,0 0-2,2 7 2,1 5 1,4 1 3,1 1 4,1 1 8,3 0-6,-1-1 1,1-1 2,-1-1 1,-4-3-5,0-2-8,-4-2-1,0-4 1,-3 0-3,1-1-4,1 0-22,3 0-31,9 0-89,5-8-157,3-5-215</inkml:trace>
  <inkml:trace contextRef="#ctx0" brushRef="#br0" timeOffset="13216.1791">16228 3254 94,'0'0'544,"0"0"-520,0 0-22,0 0 45,0 0 63,0 0-18,3 0-51,-3 0 2,2 0-3,-2 0-8,0 0 2,0 0-6,0 0-4,0 0-10,0 0 3,1 0-5,-1 0-3,1 0-7,-1 1 4,0-1-2,0 0-2,0 1 1,1-1 1,-1 0-3,0 1 5,0-1 0,0 0 8,0 0 0,0 0-2,0 0-4,0 0-1,0 0-5,0 0 4,0 0-5,0 0 5,0 0-4,0 0 2,0 0-2,0 0 0,0 0 0,0 0 0,0 0-2,0 0 0,0 0 0,0 0 0,0 0 0,0 0 0,0 0 1,0 0-1,0 0 0,0 0-1,0 0 2,0 0 0,0 0 0,0 0 1,0 0-1,0 0-1,0 0 1,0 0-2,0 0 1,0 0-5,0 0-39,0 0-64,0 0-53,6-4-163</inkml:trace>
  <inkml:trace contextRef="#ctx0" brushRef="#br0" timeOffset="24473.6977">4044 5588 553,'0'0'60,"0"0"-57,0 0 58,0 0 3,0 0 21,0 0-21,0 0-29,0 0 11,63 10 48,-21-8-11,13 1-12,9-3-10,6 0-10,0 0 7,-3 0-7,-3-5-8,-8 1-16,-6 0-2,-11 2-5,-7 2-13,-9 0-4,-7 0-3,-7 0 2,-5 0-2,-2 0 0,-2 0 0,0 0-4,0 0-5,0 0 0,0 0 0,0 0 0,0 0 1,0 0 1,0 0 4,0 0-5,-2 0 3,-4 0 2,-2 0-3,-1 0-2,0 0-4,2 0-5,0 0-17,3 1-5,-3 0 16,3 1 3,1-1 6,1-1 5,0 0 5,-2 1 3,1 1-2,-1-2-6,3 0-18,-1 0-18,0 0-19,-1 0-26,-1 0-20,0 0 2,-3 0 0,0 0 32,2 0-79,-3 0-102</inkml:trace>
  <inkml:trace contextRef="#ctx0" brushRef="#br0" timeOffset="25382.9774">4283 5596 583,'0'0'66,"0"0"-26,0 0 57,0 0-6,0 0-57,0 0-21,39 0-8,-16 0-4,5 0-1,1 0-1,4 0-9,-1 0-25,-2 0-12,-2 0 2,-8-2 11,-2 2 20,0 0-37,-4 0-56,2 0-196</inkml:trace>
  <inkml:trace contextRef="#ctx0" brushRef="#br0" timeOffset="26939.9951">4179 5602 539,'0'0'77,"0"0"-52,0 0 49,0 0 45,102-4-32,-45-4-16,7 1-21,3 0 15,-2 0-4,-4 0 22,-11 3-20,-11 1-10,-12 2-17,-6 1-19,-10 0-13,-5 0-1,-2 0 1,-3 0-1,-1 0 0,0 0-2,0 0-1,0 0 0,0 0-1,0 0 0,0 0-4,0 0-1,0 0 1,-11 0 1,-3 0 1,-6 0-5,-5 0 2,-5 0-16,-6 0-2,-5 1 5,-4 4 1,-3 3 8,2-1 6,3-1 3,7 0 1,8-3 0,7 0 1,8-2 4,6-1 7,7 0 11,0 0 22,0 0 23,17 0-17,14 0-22,19-6-23,11-1-1,5 0 10,-1 2 15,-6 1 1,-7 0-10,-11 3-2,-9 1-3,-9 0-10,-10 0-3,-6 0-1,-7 0 2,0 0 0,0 0-3,0 0 0,0 0 0,0 0 0,0 0 4,0 0-2,0 0-2,0 0 0,0 0 1,0 0-1,0 0-1,0 0 0,0 0 0,0 0-3,0 0 3,0 0 0,0 0 0,0 0-2,0 0 2,0 0-1,0 0 0,0 0 1,0 0 0,0 0-2,0 0 3,0 0-2,0 0 2,0 0 0,0 0-1,0 0 0,0 0-1,0 0 0,0 0 2,0 0-1,0 0 0,0 0 0,0 0-1,0 0 1,0 0 0,0 0 0,0 0 0,0 0 0,0 0 0,0 0 0,0 0-2,0 0 2,0 0-6,0 0 4,0 0-45,0 0-35,0 0-49,0-2-68,13-8-254</inkml:trace>
  <inkml:trace contextRef="#ctx0" brushRef="#br0" timeOffset="40128.327">9859 3665 25,'0'0'536,"0"0"-536,0 0-19,0 0 19,0 0 0,0 0 0,0 0-20,0 0-28,0 2-26,0-2 44,0 2 25,0-2 3,1 0-48,2 0-193</inkml:trace>
  <inkml:trace contextRef="#ctx0" brushRef="#br0" timeOffset="45075.2747">8878 8333 699,'0'0'244,"0"0"-96,0 0 35,0 0-23,0 0-42,0 0-38,63-15-23,-37 15-15,-1 0-10,0 0-8,-5 0-6,-1 0-4,0 0-6,-1 0-1,-1 0 1,-3 0 1,0 0-2,-3 0-2,0 0 3,-2 0-4,-2 0-2,-3 0 0,-2 0 0,-2 0-2,0 0 0,0 0 0,0 0 0,0 0 0,0 0-2,0 0-6,0 0-7,0 0-1,0 0-11,0 0-19,0 0-28,0 0-20,4 0-49,2 0-121,3 0-127</inkml:trace>
  <inkml:trace contextRef="#ctx0" brushRef="#br0" timeOffset="46576.8707">17357 8307 731,'0'0'144,"0"0"-91,0 0 122,0 0-22,0 0-17,0 0-1,27 0-53,-1 0-29,6 0 11,6 0-20,2-2-18,2 2 0,-1 0-8,0-2-1,-5 2-6,-6 0-1,-8-2-4,-7 1 0,-7 1-2,-3 0-3,-3 0 4,-2 0-5,0 0 1,0 0-2,0 0 1,0 0 0,0 0-2,0 0-2,0 0-13,0 0-4,0 0-14,0 0-29,0 0-82,0 0-171,0-2-391</inkml:trace>
  <inkml:trace contextRef="#ctx0" brushRef="#br0" timeOffset="51960.5201">17134 11550 700,'0'0'139,"0"0"-126,0 0 72,0 0 71,65-15-44,-34 13 2,5-4 4,5 2-30,6-2 13,4-1-34,2 1-20,-1 2-16,-5-2-14,-6 4-7,-7 1 7,-7-1-7,-6 1-8,-7 0 1,-7 1-2,-3 0 0,-4 0 0,0 0-1,0 0 0,0 0-1,0 0-4,0 0 1,0 0 1,0 0-4,0 0 0,0 0-3,0 0-1,0 0-1,0 0 2,0 0-3,0 0-1,-2 0 4,-1 0-8,2 0-2,1 0-1,0 0-3,0 0 2,0 0 3,0 0 0,0 0-8,0 0-15,0 0-7,0 0-37,0 0-30,-1 0-47,-1 0-126,-2 0-79</inkml:trace>
  <inkml:trace contextRef="#ctx0" brushRef="#br0" timeOffset="54924.1072">9234 11577 206,'0'0'108,"0"0"-80,0 0 11,0 0 12,0 0-21,0 0-25,0 0-4,-6 0 5,4 1 8,0-1-8,0 0-2,0 0 1,1 0 4,-1 0 6,0 0 2,2 0-14,0 0-1,0 0-2,0 0-2,0 0-13,0 1-18,-1-1-16,0 0 23,0 0 10,1 0 12,0 0 2,0 2 2,0-2 17,0 0 18,0 0 9,0 0-4,0 0-15,0 0-6,0 0-8,0 0-8,0 0 1,0 0 2,2 0 4,3 0 6,0 0 5,2 0 3,2 0 6,-2 0-5,0 0-10,-1 0-8,-1 0-3,-1 0-4,-1 0-34,-1 0-33,-2 0-62,0 0-123</inkml:trace>
  <inkml:trace contextRef="#ctx0" brushRef="#br0" timeOffset="55901.6508">9151 11574 30,'0'0'522,"0"0"-454,0 0-13,0 0 88,0 0-16,75-8-26,-50 8-41,0-1-6,2 0-12,1 1 1,-3-1-5,0 0-11,-2 1-11,-3 0-10,-1-1-2,-1 1-2,-2-1-2,-3 1 2,-1 0-2,-3 0 1,-4 0-1,-1 0 0,-3 0 0,-1 0 0,0 0-5,0 0-32,0 0-22,0 0 9,-1 0-11,-6 0-7,-4 0-26,-1 0 17,1 0-19,-1 0-6,1 0 13,0 0-34,-1 0-4,0 1-81</inkml:trace>
  <inkml:trace contextRef="#ctx0" brushRef="#br0" timeOffset="56208.1625">9242 11579 12,'0'0'261,"0"0"-235,0 0-25,0 0 50,0 0 5,0 0-24,0 0-18,0 0 1,0 0 2,0 0-10,0 0-7,0 0-6,0 0-40,3 0-41,-1 0-117</inkml:trace>
  <inkml:trace contextRef="#ctx0" brushRef="#br0" timeOffset="58072.3286">9368 12200 862,'0'0'186,"0"0"-155,0 0 35,0 0 49,72-22-14,-37 15-53,8 1-26,5-1-13,4 0 1,3 0-1,-1 0 20,0-1 11,-6 3-9,0-1 3,-11 2-8,-5 3-9,-10-1-1,-6 2-12,-6 0-4,-6 0 1,-4 0 0,0 0 0,0 0-1,0 0-17,0 0-21,-12 0 10,-7 0 17,-7 0-16,-6 0 6,-3 2-2,-3 1 4,2 1-6,2 0-3,4 1 18,7 0 2,4-1 7,6-1 0,7-2 1,4-1 0,2 1-2,0-1-4,13 1-34,8-1-21,6 0-47,0 0-76,1 0-187</inkml:trace>
  <inkml:trace contextRef="#ctx0" brushRef="#br0" timeOffset="59738.1039">17201 12192 430,'0'0'112,"0"0"-53,0 0 56,0 0 25,0 0-21,0 0-7,-8 0-13,10 0 35,12 0-19,7 1-44,13 2-9,11-1-18,7 2-6,5-3-23,-1-1 30,0 0-25,-6 0 0,-6 0 3,-10 0-8,-9 0 5,-8 0-13,-7 0-5,-5 0-1,-5 0-1,0 0 0,0 0-7,0 0-24,0 0-43,0 0-52,-3 0-93,-10 5-107,-7-1-240</inkml:trace>
  <inkml:trace contextRef="#ctx0" brushRef="#br0" timeOffset="61109.306">9475 12158 476,'0'0'89,"0"0"-85,0 0 54,0 0 26,0 0 6,0 0-21,0 7-13,0-6 19,0-1-2,0 0-3,4 2 2,9-2 22,6 0-24,5 0 4,7 0-15,4-5-6,3-1-6,0 0-16,0 2-3,-1-3-5,-1 1-4,-3 0-9,-5 4-2,-7-1-5,-7 3-1,-9 0-2,-3-1 0,-2 1 4,0 0-4,0 0 3,0 0-3,0 0 1,0 0 0,0 0-1,0 0 0,0-1-1,0 1-4,0 0-3,0 0 3,0 0-7,0 0-1,0 0-2,0 0-5,0 0 2,0 0-2,0 0 8,0 0 5,0 0 0,0 0 1,0 0 2,-2 0 2,2 0 0,0 0-8,0 0 2,0 0-4,0 0-7,0 0-10,-1 0-11,0 0-8,-2 0 4,3 0 1,-4 0-8,1 0-38,1 0-29,1 0-129,1 0-53</inkml:trace>
  <inkml:trace contextRef="#ctx0" brushRef="#br0" timeOffset="69248.0487">17576 11002 352,'0'0'307,"0"0"-208,0 0 17,0 0 36,0 0-28,0 0-52,0 0-6,47-11 2,-25 9 13,5 1-12,4-3-2,6 4-11,2-3-15,2 2-5,-1 1-7,-1 0-6,-3 0 1,-5 0-11,-7 0-4,-6 0-3,-7 0-2,-5 0-4,-2 0 3,-2 0-2,-2 0 1,0 0-2,0 0 0,0 0 0,0 0-5,0 0-11,0 0-26,0 0-25,0 0-57,-5 0-62,-8 0-29,-7 0-99,-1 0-137</inkml:trace>
  <inkml:trace contextRef="#ctx0" brushRef="#br0" timeOffset="70919.3559">10334 10951 321,'0'0'67,"0"0"-34,0 0 62,0 0-2,0 0-30,0 0 20,-11-5 31,11 4-31,9 1 13,7-1-17,9-1-19,9-2-8,5 0-10,7 0 7,2-1-9,1-1-3,1 0-9,-4 0-7,-7 4 1,-5 0-2,-9 2-8,-5 0-9,-9 0-1,-5 0-2,-2 0-4,-4 0 0,0 0-11,0 0-20,-4 0 4,-8 0 12,-4 1 14,-5 0-5,-1 1-9,-1-2-3,-2 0-12,2 2-8,1-2 13,1 1-11,3 0-8,4 1-21,3 0-72,2 0-71,4 1-160</inkml:trace>
  <inkml:trace contextRef="#ctx0" brushRef="#br0" timeOffset="90009.7097">16514 13416 462,'0'0'381,"0"0"-282,0 0-37,0 0 32,0 0 11,0 0-3,0 0-42,0 0-25,0 0-33,0 0 33,0 0-20,0 0-7,0 0-5,0 0-1,0 0 0,0 0 4,0 0-5,0 0 1,0 0-2,0 0 0,0 0 2,0 0-1,0 0 2,0 0-3,0 0 4,0 0-3,0 0-1,0 0 0,0 0 0,0 0 0,0 0-1,0 0 1,0 0 0,0 0 0,0 0-3,0 0 3,0 0-5,0 0-4,0 0 2,0 0-18,0 0-29,0 0-23,0 0-32,0 0-20,0 0-110,0-2-61</inkml:trace>
  <inkml:trace contextRef="#ctx0" brushRef="#br0" timeOffset="90632.0639">16773 12805 191,'0'0'1,"0"0"0,0 0 42,0 0 14,0 0-27,0 0-30,-1 0-9,1 0-25,0 0 15,0 0-38,0 0-27</inkml:trace>
  <inkml:trace contextRef="#ctx0" brushRef="#br0" timeOffset="92003.054">16566 12842 752,'0'0'67,"0"0"-67,0 0 0,0 0 32,0 0 28,0 0-24,0 0-30,0 0-5,0 0-1,0 0-6,0 0-14,0 0-42,0 0-72,0 0-62,4 0-227</inkml:trace>
  <inkml:trace contextRef="#ctx0" brushRef="#br0" timeOffset="97328.556">10077 14074 468,'0'0'597,"0"0"-536,69-25-61,-48 18 0,-3 1 9,-2 3 94,-5-1-14,0 3-39,-6 1-41,1 0-5,-4 0 0,1 0 1,0 0-5,-2 0 0,0 0-6,1 0-50,0 0-33,3-1-56,6-3-183,5-4-311</inkml:trace>
  <inkml:trace contextRef="#ctx0" brushRef="#br0" timeOffset="98271.0321">17198 14130 776,'0'0'67,"0"0"-67,0 0 0,0 0 56,0 0 70,0 0-48,9 1-25,-3-1-10,2 0 10,5 0-17,4-1-7,3 0-9,3-3-3,2 3 4,0 0 3,-3 0-4,-2 1-9,0-1-7,-1 0-4,4-2-18,3 2-88,-2-1-167,-7-2-547</inkml:trace>
  <inkml:trace contextRef="#ctx0" brushRef="#br0" timeOffset="115270.6436">18124 1498 445,'0'0'40,"0"0"-22,0 0-18,0 0 41,0 0-4,0 0-16,0 0 22,-63-12-23,58 12-16,5 0-4,-2 0 1,2 0-1,0 0-13,0 0-76,0-1-88,0 1-164</inkml:trace>
  <inkml:trace contextRef="#ctx0" brushRef="#br0" timeOffset="115568.4741">18024 1471 106,'0'0'315,"0"0"-289,0 0-25,0 0 10,0 0 3,0 0-14,0 0-58,0 0-70</inkml:trace>
  <inkml:trace contextRef="#ctx0" brushRef="#br0" timeOffset="116355.5871">18026 1422 562,'0'0'213,"0"0"-188,0 0 87,0 0 65,0 0-103,0 0 26,0-28-32,0 27-19,0 1-19,0 0-7,0 0-8,0 0-12,0 0-3,0 8-4,0 7 4,0 6 1,2 7 6,3 7 8,4 5 11,0 3-7,0 0 29,1-1-29,-1-3-9,-1-3 2,0 0-2,-2-1-2,1-1-1,-3-4-4,1-4 8,-3-2-2,0-4-6,-1-2 2,-1-4 0,0-4 1,0-5-3,0 1-1,0-4 0,0 0-1,0 0 0,0-1 0,0-1 0,0 0 0,0 2-1,0-2 3,0 0-3,0 0 1,0 0 0,0 0 0,0 0-1,0 0 0,0 0 0,0 0 1,0 0-1,0 0 0,0 0 0,0 0 0,0 0-1,0 0-1,0 0-5,2 0-46,5 0-120,6-7-133,6-8-626</inkml:trace>
  <inkml:trace contextRef="#ctx0" brushRef="#br0" timeOffset="116598.1569">18213 2081 281,'0'0'0</inkml:trace>
  <inkml:trace contextRef="#ctx0" brushRef="#br0" timeOffset="117382.9793">18141 2022 111,'0'0'370,"0"0"-319,0 0 40,0 0 28,0 0 16,0 0-62,0-2-15,0 2-11,0 0-19,0 0-14,0 0-10,0 0 0,0 0 0,0 0-4,0 0 2,0 0-1,0 0-1,0 0-8,0 0-26,0 0-19,0 0 0,0 0 4,0 0-30,0 0-4,0 0 18,6 0-70,3 0-126</inkml:trace>
  <inkml:trace contextRef="#ctx0" brushRef="#br0" timeOffset="118292.8051">18146 2041 191,'0'0'0,"0"0"-48,0 0 48,0 0 23,0 0 46,0 0-10,0-2 15,0 1 11,0 0-17,0 1-17,0 0 5,0 0-17,0 0-20,0 0-11,0-2-7,0 1 0,0 0 0,0 0 8,0 1 6,0 0 10,0 0 6,0-1 1,0 1-7,0 0-4,-1-1-5,1 1 3,0-2-1,0 2 1,0 0 5,0 0 7,0 0-6,0 0 2,0 0 1,0 0-10,0 0 0,0 0-11,0 0 2,0 0-4,0 0-1,0 0 2,0 0-5,0 0 3,0 0-2,0 3 2,0 0 9,-1 2-5,1-1 2,-2 1-1,2-2 0,-1 0-6,1 0-2,-1-2-1,1 1 0,-1 0 1,1 0-1,0 0-2,0 0 1,0 2 1,0-2 3,0 1-3,0 2 2,0-3-2,0 1 0,0-1-5,0-2-16,0 0-11,0 0-6,0 0-23,0 0-21,3 0-106,7 0-67</inkml:trace>
  <inkml:trace contextRef="#ctx0" brushRef="#br0" timeOffset="119121.7206">17827 2147 502,'0'0'64,"0"0"1,0 0 28,0 0 48,0 0-56,0 0-26,0 0-6,6 0 1,6 0-4,10-4-4,10-2 4,6-1-1,4 0 9,1-1-1,1 1-26,1-2-21,0-1-1,0 3-5,-1 0-1,-4 1-3,-6 1 0,-6 1-4,-7 2-25,-7 1-63,-6 1-14,-8 0-63,0 0-170,-6 0-305</inkml:trace>
  <inkml:trace contextRef="#ctx0" brushRef="#br0" timeOffset="119738.4285">18053 2269 548,'0'0'48,"0"0"-40,0 0 17,0 0 67,0 0 8,0 0 8,-2 0 10,12 0 3,7-3-48,6-3-32,7-2 18,-1 0 3,-1 0-29,-1 1-19,-6 1-10,-1 2-4,-9 0 1,-4 0-1,-4 4-24,-3-2-54,0 2 8,0 0-11,-4 0 14,-4 0 35,-4 0 17,0 0 14,2 0-4,-1 0 4,3 0 0,0 0 2,5 0-1,-1 0 4,2 0 13,1 0-2,1 0-1,0 0-7,-1 0 4,0 0 5,1 0 6,0 0 2,0 8 10,0 11 7,2 12 7,8 11 34,3 11-20,-2 7-3,2-1-21,-3 2-17,-1-3 31,-3-5-38,-2-3-9,0-6-5,2-6-5,1-8-17,5-8-91,4-9-130,5-7-231</inkml:trace>
  <inkml:trace contextRef="#ctx0" brushRef="#br0" timeOffset="127687.2202">18033 1478 439,'0'0'221,"0"0"-202,0 0 48,0 0 106,-6-58-71,6 46-79,0-3 4,0 1 1,0-2-21,0 0 3,0-2-10,0 2 4,0 2 22,0 1-21,0 1 5,-2 2 1,1 3-2,-2-1-4,3 3-3,-1 2-2,-1-1 2,1 2 0,-1 0 0,1 1 4,1 1 6,-1 0-3,1 0-4,0 0-4,0 0 1,0 0 1,0-2 18,5 0 23,15-4-2,14 1-17,15-1 16,15 0 1,7 3-16,7-2-6,2-3-3,5-1-2,0 1-14,1-5 3,-1 2-4,-2-1 1,-7 1 0,-5 0 1,-13 3-1,-12-1 0,-15 4-1,-12 3 1,-8 0-1,-9 2-1,-2 0-3,0 0-3,0 0-6,0 0 4,0 0 5,0 0 4,0 0 0,0 0 1,0 0-1,0 0 0,0 0 0,0 0-3,0 0-4,0 0-1,0 0-1,0 0 4,0 0 2,0 0 1,0 0 1,0 0-1,0 0 2,0 0 0,0 0 0,0 0 0,0 0 0,0 0 0,0 0 0,0 0 0,0 0 0,0 0 0,0 0 0,0 0-1,0 0 1,0 0 3,0 0-1,0 0 0,0-2 5,0 0-1,0-2-1,-1-1-2,1-3-2,0-1 0,0-6-1,0-3-1,1-3-1,5-1 2,0-1 0,-1 1 1,1 1-1,1 2 1,-3 7 7,-1 4-8,-3 4 4,2 1 2,-2 3-6,0 0 0,1 0 0,0 0-7,4 9-2,4 10 1,5 9 8,2 9 7,0 4-3,-2 3-2,0-4 0,-1-3-1,-2-7 0,-2-7 0,1-4-1,-4-5 0,-1-5-2,-1-3 2,-3-2 0,0-4 0,0 0 1,3-2 2,1-13-3,3-9-6,0-5-2,3-8 3,0-6 3,0-5 0,-1 2 2,0 6 1,-2 10 2,-2 8 1,0 7 7,-2 4-8,-2 6-1,0 3 0,-2 2 4,1 0-6,4 5-8,3 14 0,1 9 8,0 2 1,-1-1-1,0 1 0,-1-3 0,0 0 0,0-6-1,2-4 1,0-4 0,-4-3 1,1-4-1,-1-3 0,-3-1 0,0-2 0,2 0 0,2-2 2,2-11-2,2-6-1,4-3-3,-1-4 1,1 1 2,0 2 1,1 4 1,1 5 0,0 3 0,5-2 1,6 2 0,8 1 1,7 0 2,0 3-1,0 1 4,-1-1 5,-2 2-4,-1-1-7,-4 1-2,-5-1 0,-2 1 2,-5 3-2,-7-2 1,-6 2 0,-5 2 0,-4 0-1,0 0-1,0 0-3,0 0-2,0 0-2,0-1 0,0 1 2,0 0 3,0 0 1,0 0 2,0 0-4,0 0-1,0 0 0,0 0 0,0 0-2,0 0 4,0 0 1,0 0 1,0 0 0,0 0 1,0 0-2,0 0 3,0 0-2,0-1 2,0 1-3,0 0 2,0 0 0,0 0 1,0 0-1,0 0 0,0 0 0,0 0 0,0 0 0,1 0-2,-1 0 2,0 0 0,0 0-1,1 0 0,4 0 2,6 0-1,9 0 0,9 0-1,8 0-2,4-1 3,-4-1-3,-3 1 2,-5-3 1,-3 0 0,-1 1-1,-5 0 1,-6 0 2,-7 1-2,-4 2-1,-3 0 1,0 0 2,0 0-1,0 0-1,0 0 1,0 0-1,0 0 1,0 0 0,0 0 0,0-1-1,1 1 0,-1 0 1,0 0-1,0 0 0,0 0 0,0 0 0,0 0 0,0 0 1,0 0-1,0 0 0,0 0 2,0 0 0,0 0-1,0 0 1,0-1 0,0 1-1,0 0 1,0 0 0,0 0-1,0 0 0,0 0 1,0 0 0,0 0 0,0 0-1,0 0 1,0 0-1,0 0 1,0 0 2,0 0-1,0 0-3,0 0 0,0 0-4,0 11-3,0 7 7,0 5 3,0 7 1,0 6 10,2 7 2,2 7-3,1 2-4,0-1-2,2-4-1,0-3-3,-2-5-1,1-2-1,0-3 1,0-4-2,0-5 1,-1-4 1,-1-3-2,-1-3-1,-1-4 1,0-1 1,-2-3 0,0-2-2,0-2 0,0-1 1,0 0 0,0 0 0,0-2 0,0 1 0,0-1 0,0 0 0,0 1 0,0-1-1,0 0 0,0 0 0,0 0 1,0 0-1,0 0 1,0 0-1,0 0 1,0 0 0,0 0 0,0 0 0,0 0 0,0 2 0,0-2 0,0 0 1,0 0-1,0 0 0,0 0 1,0 0-1,0 0 0,0 0 0,0 0 0,0 0 0,0 0 1,0 0-1,0 0 0,0 0 0,0 0-1,0 0-1,0 0-1,0 0 0,0 0 0,0 0 0,0 0 2,0 0-1,0 0 1,0 0 1,0 0-2,0 0-1,0 0 0,0 0-3,0 0 1,0 0-6,0 0 1,0 0 5,0 0 2,0 0 2,0 0 0,0 0 0,0 0 0,0 0-1,0 0-11,0 0-4,0 0 5,0 0 4,0 0-2,0 0 4,0 0 3,0 0-2,0 0 3,0 0-1,0 0-1,0 0 2,0 0-1,0 0 1,0 0-1,0 0 2,0 0 0,0 0 1,0 0 0,0 0 0,0 0 0,0 0 0,0 0 2,0 0-1,0 0 0,0 0 0,0 0 2,0 0 0,0 0 3,0 0-6,0-2 4,0-2-1,0-1-3,0-2 2,0 0 0,2 0-1,0-3 1,1 0 0,0 2 0,1 1-1,1 0 3,0 2-3,1-1 1,1 3 0,0-2-1,2 2 0,3 1-1,1 0 0,1 1 1,1 0 0,-1 0-1,-3 0 1,-2 1 1,0 0 2,0 0-1,-1 0-1,0 0 1,0 4 1,-2 3-1,-1 1-3,2 3 3,1 3 1,-1 4 2,0 3-2,0 2 4,-2 1-1,-1-2-1,-1 1-2,-3-1 0,0 1-3,0 1 0,-3 1 0,-8-1 1,0 0-2,-5-3 0,1 1 0,-2-4-1,0-3 1,-1-1 1,2-5-1,0 0-2,0-3-4,2-4-1,4 0 2,1-2 2,2 0 0,2 0 2,-2-4 1,3-7-1,-1-1 1,1-2 0,2-1 2,2 0 0,0-1-2,0 1-1,0-2 0,5 2 1,1 0 0,1 2 0,1 1 0,2 2 0,4 2-1,1 0 0,3 3-2,1 3 2,3 0 0,-1 2 1,-2 0 2,-4 0-2,-2 0 3,-1 0-2,-2 0 0,3 9-1,0 2 2,1 3-2,0 1 3,-1-1-3,-1 0 4,-3 3-3,-2-1 1,-2 4 3,-3 2-4,0 3 4,-2 1-3,0-1 3,0 1-1,0 1-1,-7-2-2,0-2-1,-4 0 0,0-4 1,0 0-2,-2-4 1,-2-5-2,1 0 1,-1-2 1,0-4-2,2-3 2,0-1-4,1 0 2,1-1 2,1-8-2,1-4 1,2 1 1,1 1 0,2-4 0,3 1 0,1 1-1,0-2-1,0 1 2,7-1 0,4 3 0,-1 1 1,3 0 0,4 0 1,0 2 0,4 0-1,-1 4 0,1 2-1,0 2 4,-5 1-1,-1 0-1,-1 0-1,0 2 1,0 10 0,-3 1-2,2 2 2,-2 2 0,-2-2 1,0 5-1,-1-2 2,-2 2-4,-4 2 7,-1 0-5,-1 1-1,0 3 2,-2 1 1,-8 2-3,-4-1 1,-1-3 2,-4-2-2,-2-2 1,-3-2-3,2-4 0,3-4-1,1-3-1,4-5 0,3-3-1,2 0-3,2 0 2,-2-4 2,4-7 1,1-3-3,1-3 0,3 1-3,0-2-1,0 1-1,11-1 9,3 1-3,4 1 3,1 2 0,4 5 0,1 3-1,0 6 2,1 0-1,-3 0 4,-1 11-4,-4 2 1,-2 2 4,-2 1-1,-3 0 1,-2 4-2,-3 2 1,-3 3 2,-2-1-5,0 1 0,-2-1 0,-8 0-1,0-1 3,-4-3-3,0 1-3,-3-4 2,-2-4-4,-1-2-6,-2-4 2,-2-2-5,1-4 0,4-1-4,4 0 6,8 0 8,5 0-7,2-4 10,0 0 1,0 0 1,0 3 11,0 0-10,0 1-2,0 0-1,0 0-2,4 0 0,3 4 1,2 8 2,3 0 2,0 2 6,0 0 1,0 0-4,-1-1 9,2 3-11,-1 2 3,0 3 5,1 2-5,-4 0-2,-1-1 6,-2-2-1,-2 1-8,-1-2 1,-1-3 2,1-1-1,-2-3-2,0-2 0,1 0 0,-2-4-2,0 0 1,0-2 0,0-2 1,0-1 0,0 2-1,2-3 0,-2 0-1,0 0 1,0 0 0,0 0 0,0 2 0,0-2-1,0 2 0,0-2-1,0 0 2,0 0 0,0 0 0,0 0 0,0 0-2,0 0 3,0 1-1,0 3 1,0 0-1,0 1 1,0 4 1,0-1 1,0 1 0,0-1-2,0-1 4,0-4-4,0 0 5,0 0-2,0-1 1,0 1-4,0 2 6,0 2-1,0 1-1,0-2-1,0 2 0,1-2-1,0-3-3,-1-1 2,0-2-1,0 3 1,0-3 0,0 0-1,0 1 3,0-1-3,0 0 5,0 0-6,0 0 1,0 0 3,0 0 0,0 0 1,0 0 4,0 0-3,-4 0 2,-5 0-2,-2 0 2,-5 0-4,-4 0-1,-4 0 0,-6 2-1,-1 0 0,2 1 14,-1 1-11,2 0 1,3-1 9,-2 1-10,-2-1 1,0-1 1,-4 0-2,-4 0-1,-1-1-2,0 1 0,-2 2-1,2 2 1,-1 0 0,-4 3 3,0 1-4,-5-1-1,0 1 1,0 0-1,1-3-1,3 0 1,2 1-2,1-2 1,1 2 1,1-1 0,4 0 0,2 0 0,2-1-1,1-1 1,1-1 0,2 0 2,-1 0-2,1-1 0,0-1 0,2 0 1,2 0-1,2 1 1,-1-3-1,0 4 0,-3-1 0,-1 2 0,-2 2 3,0-2-2,-1 1-1,5-2-1,-1 0 1,3-2 0,0 2 1,0-1-1,1 0 0,1 0-1,-3 1 1,-1 0-2,2-1 2,-1 2-1,3-3 0,2 1 1,2 0 2,0 0-2,-1-1 0,1 0 0,-1-1 0,3 0 0,2-1 0,1 0 2,-3 1-1,-2-1-1,-2 1 0,-5 0 0,1 1 0,-3-2 0,0 0 1,3 2-1,0-2 0,-1 0 0,2 0 0,1 0 0,0 1 1,4 1-1,1-1 0,3 0 0,-1-1 0,-1 1 1,-2-1 0,-2 1 0,4 0-1,3 0 2,2 0 1,6 0-3,-1-1 2,3 0-2,0 0 2,1 0 0,0 0 1,0 0-3,0 0 1,0 0 0,0 0 0,0 0 0,-1 0 0,1 0 1,0 0-1,0 0 0,0 0 1,-1 0 1,1 0-1,-1 0 1,-2 0 5,0 0-1,-2-5-4,-1-3 1,-1-2-4,1-2 1,2-4 1,-3 3-2,-1-3 1,2 1-1,-1-1 2,1 0 1,-1 0 1,-2-1 3,0-1-6,-2-2 0,-1-2 0,1-2 0,-1 3-2,1 1 2,3 2-1,0 4 0,3-1 3,1 2-4,2 3 3,1-2-2,0 5 5,-2 0-4,1 1-1,1 1 1,1 0-1,-1 2 0,-1 1 0,1-1 1,0 1-1,1 2 0,0 0 2,0 0-2,0 0-1,0 0 1,-1-2 0,-1 2-1,2 0-3,0 0 3,0 0-1,0 0 0,0 0 2,0 0-2,0 0 0,0 0 0,0 0-2,0 0-7,0 0-5,0 0 0,0 0-3,0-3 3,0-1-6,-4-2-7,1-1 7,-2 0 8,-1-2 5,0 0 3,0 0 3,1 0 3,-1 3 0,2 1 0,-1 0 0,2 3 1,1-1-1,-1 2 0,2 0 1,1 0-1,0 0 1,0 1 1,0 0-1,0 0-1,0 0-3,0 6 0,0 6 3,0 0 1,1 3 0,2 3-1,2 2 0,1 3 1,2 1-1,0 0 1,3-1-1,-1-1 1,0-3-1,-2 0 0,1-3 0,-2 1 1,-2-1 1,1-3-2,-1 3 1,-1-1 1,-1 0-1,-1-2 2,1-2 0,-1 1 2,-2-3 1,0-1-1,0-1 2,0 0-2,2-2-1,-2 3-1,2-3 1,-2 2-3,0-3 1,0 1-1,0-1 2,0 1-3,1 2 4,-1-2-4,0-1 3,2 2-1,0-3-1,-2 3-1,0-2 0,0 0 0,2 0 0,0 0 2,-1 0 0,1-1-2,-2-3 1,0 0 2,0 2-2,0-2 3,0 0-2,0 0 0,0 0 1,0 0-2,0 0 1,0 0-1,0 0 0,2 0 2,-1 0 6,-1 0-2,1 0-2,2 0 6,3 0-1,6 0 2,12 0-6,17-4-5,18-8-1,12-4-32,6-1-139,-3-3-322</inkml:trace>
  <inkml:trace contextRef="#ctx0" brushRef="#br0" timeOffset="128650.9172">21123 2609 532,'0'0'640,"0"0"-620,0 0-18,0 0 101,0 0 24,0 0-79,0 0-24,91 42 29,-45-15 1,-5-2-19,-5 0-26,-6-2-8,-3 0 0,-2-2-1,-4-1-38,-5-1-85,-13-3-121,-3-6-126,-21-5-262</inkml:trace>
  <inkml:trace contextRef="#ctx0" brushRef="#br0" timeOffset="129150.3601">21100 2523 547,'0'0'564,"0"0"-564,0 0 0,0 0 16,0 0 2,0 0-18,-11 17 0,7 3 3,2 1-1,-1 0-1,3 0 5,0 3 18,0 1 2,9 2 15,3-2-2,0-2-6,-2-4-13,-2-5-7,-4-4-9,0-5 1,-4-2-2,0-3 1,0 0 6,0-5 13,0-9-5,0-5-15,0-2 0,0-2 7,0-2-6,2 1 0,-2 1 0,0 1-1,0 0 7,0 2-2,0 2 6,0 2 1,0 3 3,0 5-7,0 3 15,0 3 1,3 2 9,8 0-15,8 0-16,13 5-5,9 5-1,4 1 1,-2-2-7,-5-6-164,-5-3-237</inkml:trace>
  <inkml:trace contextRef="#ctx0" brushRef="#br0" timeOffset="129868.6424">21799 2996 419,'0'0'27,"0"0"-10,0 0 156,0 0-47,0 0-37,0 0-29,6-21 20,-6 15 2,0-1-34,-3 1-31,-2 0 5,-2 0-6,-5 2-5,-3-1-2,1 5-7,1 0-2,2 0 1,4 0 5,2 8 3,3 3 4,1 0 11,1 1-10,0 2 18,0-2-3,1 4-9,3-1-9,-1 2 0,1 2-4,-2 3-1,1 1 9,-1-1 0,0 1-6,0-4-3,-2-1 4,0-4-5,0-3-1,0-4-2,1-3 0,1-2-2,-2-2 1,2 0-1,5 0-30,4 0-40,6-9-81,3-4-129,0-3-177</inkml:trace>
  <inkml:trace contextRef="#ctx0" brushRef="#br0" timeOffset="130195.8991">21857 2772 667,'0'0'434,"0"0"-402,0 0-21,0 0 53,0 0-41,0 0-22,28 0 1,-27 7-4,-1-3-3,0-2-7,-2 1-14,-8-3 19,-1 0 1,0 0-4,2-6 10,2-2 1,4-1 19,3 1 44,0 0-16,0 0 11,3 4 32,4-1-90,3 5-1,7 0-20,6 7-135,2 11-141,-3 5-363</inkml:trace>
  <inkml:trace contextRef="#ctx0" brushRef="#br0" timeOffset="130620.073">21985 3021 1229,'0'0'21,"0"0"-7,0 0-14,14 54 45,-14-29-2,0-1-32,0-1-7,0-2-4,0-5-2,-1-3-4,-4-6-35,3-4-27,1-3 23,1 0 45,0-1 1,0-14 15,7-4 14,7-4 15,4 0-7,0 1 18,0 2 12,-1 6-17,-2 5 4,-5 1-12,1 5-3,-5 3-25,1 0-8,0 1-7,0 12-2,1 4-1,0 3 1,-5-1 0,1 0 1,-2-1-22,-1-1-27,3-2-20,1-3-9,4 0-81,4-5-38,3-3-170,4-1-202</inkml:trace>
  <inkml:trace contextRef="#ctx0" brushRef="#br0" timeOffset="132076.7462">22419 3140 798,'0'0'212,"0"0"-190,0 0 100,27-62 27,-27 55-54,0 5-44,-8 2-48,-7 0-3,-3 11-15,-1 8 5,1 4 8,5 2-2,6 1 3,4-5 0,3-2-3,0-6-20,0-5-6,6-4 0,4-4 14,6 0 16,-1-1 4,2-12 5,1-5 1,-1-4 16,0-5-18,2-6-5,-1-9-3,0-4-2,-4-2 0,-1-3 0,-6 4 2,-4 7 40,-1 10 5,-2 13-13,0 9 30,0 7-21,0 1-40,0 12-1,0 16-16,0 11 16,-4 5 2,1 1-2,3-4-1,0 0-1,0-4 1,2-5-11,9-6-7,5-7-2,3-5-3,2-9-4,1-5 18,1 0 10,-1-15 0,-1-8 3,-3-3 3,-4-3 1,-5 6-4,-4 3 3,-4 9 3,-1 7-2,0 2-7,0 2-3,-2 6-20,-9 10 13,-1 4 10,3 2 0,4-1-4,4 0 3,1-3-5,4-5-2,10-4-15,4-6-16,3-3 13,-1 0 19,1-13 6,-1-6 1,-5-3 5,-3 0 3,-3 1-5,-3 8 1,-4 4-4,0 7 0,-2 2-1,0 5-24,0 12-3,0 4 27,0 3 0,4-4 2,6-2-2,1-5-13,5-6-3,4-6 4,1-1 11,4-8-1,2-12 3,-2-5 4,2-5 13,-6-4-7,1-6-8,-3-2-2,-3-6-3,-5 3-6,-6 0 9,-5 9 13,0 11 3,0 10 13,0 12 9,0 3-38,-9 8-1,-3 20-12,-6 10 13,2 10 6,5 2-6,7-1 7,4-2-7,0-6-3,0-5 2,0-8-28,0-10-34,1-8-17,-1-7-7,0-3-48,0-8 45,0-8 56,0-6 34,3 1 6,14 0 162,7 2-93,4 0-6,3 5 31,3 4-15,-2 4-24,-2 0-22,-5 3-22,-7 1-5,-9 0-3,-7 2-2,-2 0-7,0 2-3,0 14-16,-7 8 17,0 6-2,3 2-25,2 0 20,2-2-6,0-6-7,2-5-12,5-9 23,-1-4 5,1-6 5,-2 0 1,2-10-7,2-9-18,-1-4-51,0-4 50,4-1 26,1 2 6,2 5 13,2 6 8,-1 6 40,2 5-3,-3 4-13,0 0-28,0 10-7,-1 10-8,-2 3 1,-3 4-5,-6 1 1,-3-3-5,0-5-1,-9-4 1,1-7-11,1-5 0,2-4-6,3 0 17,2-9 14,0-10 13,10-3-9,7-4-4,2 0-14,3 3-11,1 0-36,0 6-89,2 7-111,-2 9-292</inkml:trace>
  <inkml:trace contextRef="#ctx0" brushRef="#br0" timeOffset="132885.7525">22232 3527 1226,'0'0'145,"0"0"-142,116-26 83,-24 19 22,23 0-46,8 0-22,-5 0-3,-6 2 2,-12 0-17,-9 4-16,-9-2-4,-7 1-2,-13 0-2,-10 0-8,-14 2-14,-19-3-14,-14 2-10,-5 1-16,-30 0-44,-19 0 59,-23 0-30,-19 7-7,-13 2-4,-4 1 25,1 2-43,7 0-15,5 0 26,15-1 64,14-2 33,25-1 91,20-6 29,17 0-15,4-2 44,21 0 32,15 0-99,15 0-45,12 0 13,9 0-1,7 0-26,7 0-23,4 0-28,-6 0-79,-11 0-162,-18 0-274</inkml:trace>
  <inkml:trace contextRef="#ctx0" brushRef="#br0" timeOffset="134928.5869">20438 785 26,'0'0'159,"0"0"-149,0 0 9,0 0 40,0 0-1,0 0-23,0 0-30,10 0-5,-3 0-41</inkml:trace>
  <inkml:trace contextRef="#ctx0" brushRef="#br0" timeOffset="138229.1275">19437 2140 1109,'0'0'110,"0"0"-110,0 0 0,0 0 39,0 0 71,0 0-29,0 0-44,10 0-13,-10 0-4,0 0 4,0 0 6,0 0-8,0 0-14,0 0-1,0 0 4,0 0 6,0 0-1,0 0-8,0 0-1,0 0 3,0 0 0,0 0-1,0 0-2,0 0 1,0 0 3,0 0-2,0 0-2,0 0 1,0 0-2,0 0-1,0 0 1,0 0-2,0 0 0,0 0-1,0 0 0,0 0-1,0 0-1,0 0 3,0 0-4,0 0 0,0 0 1,0 0-2,0 0 1,0 0 0,0 0 0,0 0 0,0 0 0,0 0 0,0 0 0,0 0 0,0 0 0,0 0 0,0 0 0,0 0 0,0 0 0,0 0 0,0 0-1,0 0 0,0 0-1,0 0-4,0 0-6,0 0-1,0 0-10,0 0-7,0 0-20,4 0-58,4-1-89,2-7-138,6 0-366</inkml:trace>
  <inkml:trace contextRef="#ctx0" brushRef="#br0" timeOffset="144345.9441">21638 2051 182,'0'0'62,"0"-94"-62</inkml:trace>
  <inkml:trace contextRef="#ctx0" brushRef="#br0" timeOffset="153937.2048">20400 840 307,'0'0'132,"0"0"-111,0 0 48,0 0 12,0 0 4,0 0-25,0 0 6,0-4-10,0 4-2,0 0 5,4 0 11,1-1-13,5 0-16,3-1-5,2-1 7,3 0-5,3 0-6,5 1-8,7-2-12,4-2-3,7-2 1,5-1 2,-1 1-3,6-2 11,-4 1-3,-2-1 12,-2 1-7,-5 2-5,-2-2-3,-1 3-3,-4 1-5,-2 1-1,-6 1 1,-9 0-2,-3 2-2,-9 0-1,0 1-1,-3 0 0,0 0 0,-2 0 0,2-2 1,-2 2 0,0 0-1,0 0 2,0-2 0,1 2-1,0-1 0,2-1-1,-1 2-2,-1 0 2,-1-2 1,0 2-1,0-1 0,1 1 2,-1 0-2,0 0 0,0 0 0,0 0 0,0 0 1,0 0 0,0 0-1,0 0 0,0 0 0,0-1 1,0 1-2,0 0 3,0-2-4,0 1 2,2 1 0,-1-1 1,0 1 0,-1-2 0,1 0-1,0 0 1,0-1-1,-1 1 1,2 1 0,-1-1 1,-1 1 0,1 1-2,-1 0 0,0 0 2,0 0-1,0 0-1,0 0 0,0 0 1,0-1-1,0 1 0,0 0 0,0 0 0,0 0 1,0 0 0,0 0 2,0-1-2,0-3 3,0-2-4,0-3-3,0-1 2,0-1 1,0-1 0,5 1 0,-1-3-1,1 0-2,3 1 3,-2-4 1,3 2 3,-2-1-3,4 0 1,1 2-1,2 1 3,3 1-4,0 1 0,3 3 0,0 2-2,1 3 1,-1 3 1,0 0 0,-2 0 1,-1 0-1,-3 9 0,2 4 2,-3 5-2,-1 4 0,-2 4-2,-2 2 2,-3 3 0,0-3 1,-4-2-1,0-2-5,-1-2 5,0-4 0,0-5-1,0-2 0,0-2-3,-5-4-7,-2-3-18,0-2 17,0 0-2,-4 0 3,0-7 9,1-7-2,0-3 4,2-5 0,1-5 0,3 0-2,1-2 2,1 1 1,2 3-1,0 0 0,10 1 6,1 2 12,6 3-18,-2 2 6,2 5-6,-1 2 3,-2 1 0,3 3 0,1 2-3,0 3-2,2 1 2,3 0 1,-3 13 1,-2 6-2,-2 4 2,-4 2-1,-4 1 5,-3-2-6,-4 0-1,-1-4-2,0 0 2,0-6 1,-1-1-1,-4-4-3,-1-3-7,1-3-14,-1-1 0,-2-2-1,0 0-2,-3 0-3,-1-11 5,3-3 17,0-4 4,3-1 5,3-4-7,3 0 1,0-4 0,3-1 6,10 5 8,3-4 1,3 5-5,1 2 15,-1 3-12,-2 4 6,-1 3 16,-2 2-12,-1 3-9,1 4 0,-1 1-5,3 6 2,-2 9-1,-1 5 1,-3 4-3,-3 3-1,-3 0 0,-1 0-1,-2 0 3,-1-3-3,0 1 0,0-7 0,0-1-1,-2-3 0,-3-5 1,1 0-2,1-5 0,1-2-21,0-2-1,-1 0 11,-1 0 3,-2-8 7,1-5 1,1-4-7,3-3 3,1-6-5,0 1-10,7 1 21,6 2 8,1 3 0,0 2-4,0 0 0,0 5 5,1 1 12,-3 1-16,-1 0 2,-2 5 0,-4 0 1,0 5 5,-1 0-3,3 0-9,4 2-1,5 10-3,0 6 3,0 1 0,-4 1 0,-2 0 0,-3-2 2,-4-1-2,1-2 0,-3-4-1,-1-2 1,1-2 0,0-4-1,1-1 1,-1-1-1,0-1 1,-1 0 2,0 0 4,0 0 1,0 0 0,0 0-5,1 0 2,-1 0-1,1 0-1,-1 0 0,1 0-2,2 0 0,-2 0 2,3 0 3,1-6 3,4 1-4,1-1 17,3-1-13,3-1 10,2-1 0,6-3 1,4 0-10,4 1 7,5-1-4,7 0 11,2-1-12,1 3 18,0-1-12,-4 2-3,-6 0 3,-5 1-6,-10 4 2,-8 1-10,-7 3 3,-3 0-4,-4-2-2,0 2 2,0 0-2,0 0-1,0 0 1,0 0 2,0 0-2,0 0 0,0 0 0,0 0 0,0 0 0,1 0 1,0 0-1,0 0 0,3 0 0,-2 0-3,1 0 2,-1-2-4,-1 0 3,-1 2 1,1-2-4,1 2-1,-1 0 1,3 0 1,-1-1 1,-1-1 1,2 2 0,-1-2 2,-1 1 0,-2 1 1,0-1-1,0 1 0,0 0 0,0 0-1,0 0 0,0 0 1,0 0-1,0 0 0,0 0 1,0 0 0,0 0 1,0 0-1,0 0 0,0-2 0,0 2 0,0 0-2,0 0 1,0 0-2,0 0 3,0 0-2,0 0 2,0 0-2,0 0-3,0 6-1,4 5 6,-1 2 0,2 0 0,-3 4 1,2 5 2,0 8-1,1 8 4,0 3 1,2 3 6,2-1-2,0-3-4,-2-2 2,0-1-4,-1 3-4,3-1 3,-2 4-1,0 0 1,2 0-4,0-2 4,0-2-2,-2-3 0,-2-4 0,0-5-2,-1-4 0,-1-5 0,-2-5 0,1-3 1,-1-3 0,0 1-1,0-4 1,-1-1-1,2 0 0,-2-2 0,0 1 0,0-2 0,0 0 0,0 0-1,0 0 1,0 0 1,0 0 0,0 0-1,0 0 0,0 0 0,0 0 1,0 0 0,0 2-1,0-2 0,0 0 1,0 0 0,0 0-1,0 0 0,0 0 0,0 0-2,0 0 2,0 0 2,0 0-2,0 0 0,0 0 0,2 0 1,-2 0-1,1 0 2,0 0-2,1 0 0,4 0 2,6 0-1,7 0 0,7 0-1,1 0-1,3 0-1,-3-2 2,-4 2 2,-2 0-2,-4 0 2,-3 0-2,-3 0 0,-4 0-3,-5 0 2,0 0 1,-2 0-3,0 0 2,0 0-1,0 0 0,0 0 2,0 0-2,0 0-2,-2 0 0,-5 0-7,-6 11 8,-6 3 3,-6 5 0,-4 0 0,2 1 0,2 0-3,0 2 6,2-3-4,-1 0 1,2-4 0,2-3 0,6-3 0,3-3-1,8-2 1,0-2 0,3-2 0,0 0 3,0 0-2,0 1 1,0-1 0,1 0-1,8 4-1,7-1 2,11 2 0,10 0 3,4 0 3,4 1 0,-1 0 7,-1-2 1,-5 2-3,-5-2-1,-7-1-1,-7 1-9,-5-2-1,-7 1-1,-3-1 0,-4-2-1,0 0 1,0 0-2,0 0 0,0 0 1,0 0 0,0 0-1,0 0-3,-7 5-3,-11 3 3,-9 1 5,-14 0 0,-2 3 0,1-1-2,4 0-6,11 0 3,8 0-4,8 0 5,2-4 0,6 0 1,1-3 0,0-1 2,2 0 0,0-3 0,0 1 1,0 0 1,4 1 1,10 3 6,7 1 1,4 2 2,0 0-2,-1 0 0,-3 1-5,-4-1 0,-2-1-1,-4-1 0,-6-1-3,0-1 1,-5-3-1,0-1-1,0 0 1,0 0 2,0 2-2,0-2-2,0 2 0,0 1 1,0 0 1,0 6 2,0 0-1,0 5 0,-5 4-1,0 6 1,1 7 3,2 7 6,2 9 4,0 7 1,4 1 13,10 3-15,4-3 0,2-5 7,1-6-12,-5-6 0,-3-8-6,-3-8 4,-4-3-4,-1-8 2,-3-5-2,1-3-2,-3-1 0,1-1 2,-1-1-1,0 0 0,0 0-1,0 0-1,0 0 1,0 0 0,0 0 0,1 2 0,-1-2 0,0 0-1,0 0 0,0 0 1,0 0 0,0 0-1,0 0-1,0 2-1,0-2 1,0 2-1,0 0 1,0 1 1,0 1-1,-5 1 2,-4 0 0,-3 0 1,-3 0 1,-6 2 0,-5 0-2,-5 1 0,-7-1 5,-4 0-5,0 2-1,-1-2-2,1 2-3,1 1 6,0-1 1,-2 1-1,-2-1-1,1-1 0,-4-1 1,-2 2-1,-1 0 1,-1-2 0,-1 5 1,0-2 0,3 1 0,-2 2 0,1-1 1,-1 1-1,-2 0-1,1 0 0,3-1-1,1 1-2,3-2 1,5 1 0,2-2-1,-2-1 2,1 0 1,3-2 1,1 2 0,6 0-2,3-3 2,2 1 0,2 0-1,2 1 0,3 0 0,-2-2 1,3-1 0,0-1-1,-1 4 0,1-1 1,0-1-1,1 0 0,2 0 0,0-1 0,1 2 1,1-3 1,1 3-1,-1-3-1,-2 3 0,-3 0 0,-2 1 2,-3 0-1,1-2-1,2 0 1,3-1-1,3-1 2,4-1-2,4-1-1,1 1 1,1 0 2,-3 0 1,-1 0-1,-4 1-2,1 2 0,-3-1 0,-1 2 1,3-3-1,0 1 0,2-1 1,-1 1-1,2 0 1,0 0 2,2 0-3,0-3 0,3 2 0,-1-3 1,3-1 0,1 0 1,0 0 0,0 0-2,0 0 1,0 0-1,2 0-26,18-8-41,19-9-78,25-6-347</inkml:trace>
  <inkml:trace contextRef="#ctx0" brushRef="#br0" timeOffset="160029.0789">20767 1230 932,'0'0'184,"0"0"-184,0 0 0,0 0 15,0 0 41,0 0-34,0 0-22,0 0-13,1 0-112,-1 0-206,-2 0-255</inkml:trace>
  <inkml:trace contextRef="#ctx0" brushRef="#br0" timeOffset="160189.9913">20421 1247 1278,'0'0'19,"0"0"-19,0 0 0,0 0 0,0 0 0,0 0-6,-22 10-110,3 1-110,0 3-175</inkml:trace>
  <inkml:trace contextRef="#ctx0" brushRef="#br0" timeOffset="160339.8176">20200 1479 1026,'0'0'0,"0"0"-171,0 0 114,0 0 17,0 0-14,45 68-42,-45-44-42,-2 2-182</inkml:trace>
  <inkml:trace contextRef="#ctx0" brushRef="#br0" timeOffset="160628.1488">20280 2228 606,'0'0'177,"0"0"-172,0 0-5,65 64-23,-45-49-76,0 2-99,-3-1-157</inkml:trace>
  <inkml:trace contextRef="#ctx0" brushRef="#br0" timeOffset="160708.0223">20468 2445 282,'0'0'194,"0"0"-194,0 0-53,62 28-317</inkml:trace>
  <inkml:trace contextRef="#ctx0" brushRef="#br0" timeOffset="160824.4057">20645 2594 695,'0'0'0,"0"0"-6,0 0 6,0 0 0,0 0-76,66 51-153</inkml:trace>
  <inkml:trace contextRef="#ctx0" brushRef="#br0" timeOffset="160916.5854">20800 2687 408,'0'0'219,"0"0"-146,0 0-13,0 0-24,0 0-36,73 4-101,-54-4-160,-1-2-172</inkml:trace>
  <inkml:trace contextRef="#ctx0" brushRef="#br0" timeOffset="161019.4263">20996 2678 331,'0'0'340,"0"0"-250,62-8-4,-44 5 10,-3-3-70,-3-1-26,0-3-176,-2-4-37,0-3-332</inkml:trace>
  <inkml:trace contextRef="#ctx0" brushRef="#br0" timeOffset="161144.1808">21292 2429 777,'0'0'301,"0"0"-301,41-74-89,-32 47 66,-2 0 8,0-4-110,-1-3-30,-3-2-60,1 0 159</inkml:trace>
  <inkml:trace contextRef="#ctx0" brushRef="#br0" timeOffset="161211.819">21369 2072 224,'0'0'288,"-7"-59"-288,-3 27-9,-2-3-35,2 1-265</inkml:trace>
  <inkml:trace contextRef="#ctx0" brushRef="#br0" timeOffset="161296.9521">21278 1693 124,'0'0'573,"0"0"-573,-34-79-32,20 47-107,1-1-251</inkml:trace>
  <inkml:trace contextRef="#ctx0" brushRef="#br0" timeOffset="161541.8426">20492 1083 636,'0'0'0,"0"0"-78,-69 21-8,48-4 86,3 0 40,-5 4-40,0-3-9,-3-2-327</inkml:trace>
  <inkml:trace contextRef="#ctx0" brushRef="#br0" timeOffset="161708.3565">19918 1669 512,'0'0'442,"7"56"-442,7-24-52,-1 0 11,-2 4-12,3 0 41,-3 4-169,2 2-255</inkml:trace>
  <inkml:trace contextRef="#ctx0" brushRef="#br0" timeOffset="162368.2013">22375 279 443,'0'0'172,"9"-60"-160,-8 36 35,-1 8 85,0 5-12,0 3-30,0 5-37,0 1-25,0 2-6,-3-3-11,-4 1-11,-4 0-4,-9-4-65,-1-2-251</inkml:trace>
  <inkml:trace contextRef="#ctx0" brushRef="#br0" timeOffset="162527.5249">21818 32 1132,'0'0'0,"-69"-21"-212,28 17 193,-2 2-3,-2 2-155,-1 0-138</inkml:trace>
  <inkml:trace contextRef="#ctx0" brushRef="#br0" timeOffset="162720.0525">20969 142 553,'0'0'1,"0"0"0,0 0 59,-49 59 11,29-38-47,-5 2-16,-4 5-8,-3 1-11,0 2-76,8-4-80,7 1-80</inkml:trace>
  <inkml:trace contextRef="#ctx0" brushRef="#br0" timeOffset="162869.6601">20730 547 443,'0'0'122,"0"0"-74,0 60-27,0-38-21,5-1 0,5 2-47,0 0-6,3 0-59,1 0-23,0-2 131,0 1 0,-1-2 0,4-2-48</inkml:trace>
  <inkml:trace contextRef="#ctx0" brushRef="#br0" timeOffset="163088.6363">21240 1035 330,'0'0'0,"78"23"-98,-40-13 98,-4-4 187,5-1-153,2 0-31,-1-3 53,-5 0 11,-3-2-11,-4 0-2,-1 0-19,-1 0-22,1-2-13,3-4-4,1-2-81,6-1-278</inkml:trace>
  <inkml:trace contextRef="#ctx0" brushRef="#br0" timeOffset="163342.9123">22543 422 220,'0'0'453,"0"0"-434,0-59 11,0 47 48,0 3 13,0 4-50,0 2-30,-4-2-11,-10 3-34,-8-4-149,-2-4-85</inkml:trace>
  <inkml:trace contextRef="#ctx0" brushRef="#br0" timeOffset="165154.552">22842 392 242,'0'0'0,"0"0"-95,0 0 95,0 0 183,0 0-45,0 0-133,0 0 0,13-29 23,-13 28-15,-2-1-13,-6 0-50,-4-1-115,-3 2-133</inkml:trace>
  <inkml:trace contextRef="#ctx0" brushRef="#br0" timeOffset="165243.6462">22493 364 212,'0'0'0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23T09:54:02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5334 2219 932,'0'0'10,"0"0"0,0 0 45,0 0 51,0 0-49,0 0-19,0 0-6,62-19 14,-10 15 17,19-1 3,16-3-22,10 0-11,7-1 0,-3 1 2,-3-2-5,-7 4 3,-6-1-9,-8 1-19,-11 2 9,-14 2-9,-18-1 0,-15 3-5,-13 0 0,-6 0-3,0 0-16,0 0-50,0 0-36,0 0-76,-6 0-20,-10 0-73,-9 0-19</inkml:trace>
  <inkml:trace contextRef="#ctx0" brushRef="#br0" timeOffset="450.555">5160 2150 577,'0'0'30,"0"0"-24,0 0 93,0 0 39,0 0-27,0 0-6,-34 2-13,63-2 1,19 2 14,22-2-15,21 0-18,12 0-9,12 0-9,6-6-7,-2 0-3,-1-1-15,-4-1-8,-9 0 6,-9 1-19,-17 1 1,-18 2-10,-20 1 1,-17 1-1,-16 0-1,-6 2-1,-2 0-9,0 0-16,0 0-21,0 0-37,0 0-35,0 0-52,-11 0-31,-12 2-35,-7 0-40,-8-2-322</inkml:trace>
  <inkml:trace contextRef="#ctx0" brushRef="#br0" timeOffset="766.6766">5460 2186 1232,'0'0'122,"98"-5"-121,-22-5 69,12 2 47,7-1-15,-1 3-33,6 2-23,-7 2-10,-4-1-16,-7 1-8,-14 0-2,-13 0-10,-8 1 0,-15 1-1,-11 0-1,-8 0-7,-6 0-46,-5 0-29,-2 0-28,0 0-11,0 0-82,-18 0-17,-4 0-23,-6 0 11</inkml:trace>
  <inkml:trace contextRef="#ctx0" brushRef="#br0" timeOffset="1522.8308">5601 2252 1327,'0'0'97,"0"0"-87,64-19 16,-5 12 58,20 0 5,15-1-9,11 1-35,1 0-6,-6 2-1,-6 1-22,-14 0 8,-9 2-9,-10 1-11,-13 1 0,-12 0-3,-9 0 1,-13 0-2,-7 0-2,-5 0 2,-2 0-3,0 0 2,0 0-16,-2 0-10,-7 0 4,-6 0 9,-9-3-12,-7-2-5,-7-1-14,-4 2 4,-9 0-11,-6-1-9,-13 3 7,-12 1-2,-16 1-42,-11 0 37,-7 0 5,0 7 8,4 3 23,12 3 14,16-1 11,20-4 4,24-3 11,20-3 42,14-2 9,6 0 40,13 0-23,24 0-57,25 0-16,25 0 30,17-6 16,10-1 12,-1-2-12,1 2-10,-5-1-7,-6 3-11,-8 2-21,-13 0 2,-14 1-9,-11 2-2,-15 0 1,-13 0 1,-15 0-10,-10 0-33,-4 1-36,0-1-42,0 0 15,-11 0 28,-3 0-14,-4 0 0,-1-8-53,1 1-18,3 2-14,1-1 86,5 3-36,5 0-30,1 0-137</inkml:trace>
  <inkml:trace contextRef="#ctx0" brushRef="#br0" timeOffset="15204.9438">17903 2164 505,'0'0'43,"0"0"-38,0 0 69,0 0 21,0 0 10,0 0-24,0 0-20,0 0 8,-13-5-3,13 5 0,2-1 21,11 0 7,11-2-27,20-1-30,18-3 10,14-1 1,5 0-10,4 0 8,-4 1 5,-6-1-17,-8 3-19,-12 1 0,-10 1-5,-13 0-2,-12 2 0,-12 1-4,-5 0-3,-3 0-1,0 0 1,0 0-1,0 0 0,0 0-2,0 0 1,0 0 0,0 0-2,0 0 1,0 0 2,-2 0 0,1 0 1,1 0 0,-1 0-1,-1 0 0,0 0-3,-3 0-3,-11 0-4,-6 0 4,-10 0-2,-7 0-6,-5 0 4,-6 5-2,-5 1 2,1 1 6,4-2 2,11 1-4,12-4 5,9-1 0,13 1 1,3-2 0,2 0 9,0 0 6,0 0 7,3 0-1,10 0-3,10 0-15,18 0-1,11 0 2,5 0-3,-2 0 1,-9 0 0,-9 0 1,-8 0 0,-8 0-1,-3 0-2,-4 0 1,-5 0-1,-4 0 0,-3 0 1,-1 0-2,-1 0 2,0 0 0,0 0-1,0 0 1,0 0-1,0 0 0,0 0 0,0 0 2,0 0-2,0 0 0,0 0 0,0 0 0,0 0 0,0 0 0,0 0-1,0 0-1,0 0 0,0 0 1,0 0-4,0 0-5,0 0-6,0 0-18,0 0-13,0 0-40,0-3-21,0-3-71,18-1-121,12 0-250</inkml:trace>
  <inkml:trace contextRef="#ctx0" brushRef="#br0" timeOffset="18105.9949">2217 3313 89,'0'0'566,"0"0"-566,0 0 10,0 0-1,0 0 40,0 0-18,0 0-22,-4-2-1,4 2 14,0 0-1,0 0-1,0 0-6,0 0 0,0 0-7,0 0-1,0 0 5,0 0 5,0 0 3,0 0 5,0 0 13,0 0 1,0 0-12,0 0-5,0 0-3,0 0 1,0 0 0,6 0-5,6 0 10,8 0 25,5 0-9,5 0-10,2 0-1,-1 0-2,1 0 1,-2 0-2,-7 0-2,-2 0-6,-3 0-11,-3 0-2,-3 2-2,-3 0 1,-4-1-2,-1 1-2,-4-2 3,0 1-3,0-1 1,0 0 0,0 0-1,0 0 0,0 1 0,0-1 0,0 0-1,0 0 0,0 0 1,0 0 0,0 0 0,0 0 0,0 0 0,0 0 0,0 0-1,0 0 1,0 0-1,0 0 1,0 0-1,0 0 0,0 0-2,0 0 1,0 1 1,0-1-1,0 0 2,0 0-2,0 0 4,0 0-4,0 0 2,0 0 0,0 0 0,0 0 0,0 0 2,0 0-4,0 0 4,0 0-2,0 0 0,0 0 0,0 0 1,0 0-1,0 0 0,0 0 0,0 0 0,0 0 1,0 0-1,0 0 0,0 0 0,0 0 1,0 0-1,0 0 0,0 0-1,0 0 1,0 0 0,0 0 0,0 0 0,0 0 0,0 0 1,0 0-1,0 0 0,0 0 0,0 0 0,0 0 0,0 0 0,0 0 0,0 0 1,0 0-2,0 0 1,0 0 0,0 0 0,0 0 0,0 0 1,0 0-2,0 0 1,0 0-9,0 0-39,0 0-7,0 0-15,0 0-18,0 0-15,0 1-102,0-1-119</inkml:trace>
  <inkml:trace contextRef="#ctx0" brushRef="#br0" timeOffset="19600.9458">1854 3264 663,'0'0'138,"0"0"-76,0 0 115,0 0-14,0 0-65,90-15-53,-8 7 29,29 1 1,21 1-9,5 0-7,0 1-14,-11 3-4,-14-2-11,-16-1-13,-16 3 2,-19-2-7,-18 3-6,-18 0-5,-13 1-1,-10 0-1,-2 0 0,0 0 1,0 0-4,-2-1-21,-12-3-14,-9 1 9,-11-2-5,-12 0-22,-8 0-1,-5 0-10,-7 3-15,-5 2 14,-6 0 10,-5 0-5,-4 2 21,-4 7 9,-2-1-16,1 0-8,8 1 9,11-1 26,13-2 3,15-2 14,19 1 6,14-5 42,8 0 66,3 0 44,10 0-38,24 0-45,28 0-12,24 0 34,23 1-11,10-1-28,7 0-3,0 0-15,-5 0-13,-9 0-7,-15 0 1,-17 0-9,-19 0-1,-20 0-3,-18 0-4,-12 0-1,-6 0 2,-3 0-11,-2 0 0,0 0-15,0 0-2,0 0-1,0 0 4,-5 0 1,-3 0-2,0-4-7,-3 0-19,2 1 2,0-1-4,-2 1-9,1-1 18,1 2 12,0 2 0,0-2-10,2 2-22,0-1 2,0 1-16,3 0-26,-1-1-73,1 1-64</inkml:trace>
  <inkml:trace contextRef="#ctx0" brushRef="#br0" timeOffset="22921.7311">18647 3881 280,'0'0'823,"0"0"-809,0 0-12,0 0 73,80-19 8,-41 14-16,6 2-22,8 1-22,6-1 1,7-1-3,2-2 3,5 1-6,5-1 7,6-1-6,7 0-3,2-2-2,0-1-3,-1 1 4,-1 0-7,-3 1-1,-3 0 5,-2 2-6,3-1 1,1 1-7,-1-2 2,-1 1-2,-4-1 0,-3-1 0,0 3 0,3-1-1,-1 2 1,0 1 0,-5 0 2,-4 1-1,-5 0 0,-5 3-1,-9 0 3,-8 0-2,-8 0-1,-6 0 0,-8 0-3,-4 0 2,-4 0 1,-2 0 0,-3 0 1,0 0-1,1 0-1,2 0 1,0 0 0,0 3 1,1 0-1,0 1-1,-1-1 1,-3 3 0,1-1 0,1 5-1,4 5 1,2 5 0,1 7 2,-3 4-1,-4 2 1,-4 3-1,-6-1-1,-1-1 1,0-2 0,-10 5-1,-9-3 1,-7 4 1,-7-1 1,-5-5-3,-5-3 2,-7-2 2,-7-4-2,-4-5 0,2-6-1,6-4-1,10-6-3,12-2 1,3 0 1,6 0 1,5-7 3,0-1-2,4-3 2,3-2 2,3-1-5,3-2 4,4-1 8,0-3 5,6 0-2,13 0-7,8 0-3,8 1-4,5 3-1,5 2 6,2 5-5,2 1 0,1 3 3,-1 4-3,-2 1 1,2 0-2,-3 5 2,0 6 0,-3 3-1,-5 2 0,-1 4 2,-4 2-3,-5 4 0,-2 4 1,-5 3 1,-4 1-2,-6 2 3,-7 1-3,-4 0 0,0 1 0,-11 2 0,-10-2 0,-7-2 0,-7-3 1,-9-1 0,-7-4-1,-2-2 0,-2-3 0,3-3-3,5-6-2,6-4-1,4-4-6,3-6 0,0 0 0,7 0 6,8-6 1,6-6 5,8 3 0,5-4 7,0-1-3,5-1 1,18-3 0,9-1-5,11-2-3,8 4 3,5 0-2,2 4 2,0 4 1,-1 5 0,0 4 7,-1 1-1,-5 13-2,-4 8-1,-4 1 2,-9 5 0,-6 0-2,-7 2-3,-4 1-1,-6 2 0,-5 3 0,-5 1 0,-1 0 0,-1 0-1,-15 0 2,-9-1-2,-8 0 3,-7-2-1,-7-3-1,-7-6 0,-7-3-1,-5-4-1,0-7-5,5-4 1,11-4 2,16-3-1,13 0 4,10 0-4,6 0 5,5-9 2,0-3 4,14-5 0,22 1-6,17 3-3,12 4-1,8 6 4,-3 3-2,-4 0 2,-6 12 5,-5 7-2,-6 6 1,-8 2 1,-9 4-3,-9 0 0,-7-1-2,-6-2 1,-4 1-1,-5-4 0,-1-2 0,0-6 0,0-5-2,0-3 1,-1-5 1,-4 0-1,1 0 0,0-2-4,1 1 5,-1-1-1,1-2 1,-1 3 0,-1 0-1,0 3 1,-2-2 0,-1 3 0,-4-1 2,-1 2-2,-2-1 0,0 1 1,1-2-1,2 0 0,1 1 0,1-1 0,-2 1 0,-2 1 8,-6 2 4,-6 0 1,-10 2 3,-14 0-4,-13 1 0,-19 1-4,-19 5 1,-21 2 1,-18 3-1,-13 3-9,-8 1 0,0 0 0,-7-3 0,0-4 2,-1-1-1,7-3-1,18-5-2,25-5 2,31-3 6,25-4 29,18 0 8,14 0-7,7-2-25,4 0-4,5-1 2,4 0 1,2 2-2,5-1-3,4 1-5,0 1 0,0-3-14,7-2-13,9-2-6,7-3-30,8-2-13,6-4-56,8-6-114,1-6-180</inkml:trace>
  <inkml:trace contextRef="#ctx0" brushRef="#br0" timeOffset="23896.2714">19720 3625 839,'0'0'114,"0"0"-92,0 0 78,0 0-3,0 0-26,0 0 15,79 33-9,-49-23-20,1-1-21,1-2-11,1-1-4,-2 1-10,-2-1-6,-6 0-2,-5-3-3,-8 0 2,-6 0 0,-3-3 0,-1 0 2,0 0 1,0 0 2,0 5 6,-5 6-10,-4 11 2,-5 8 11,-1 5 4,0 3-2,-2-1-9,2-3-9,-2-4 2,1-2-2,-2-8-6,3-6-70,2-8-141,4-6-96,7-6-407</inkml:trace>
  <inkml:trace contextRef="#ctx0" brushRef="#br0" timeOffset="24325.9967">19856 3166 1192,'0'0'97,"0"0"-89,0 0-7,0 0 15,0 0 37,0 71 13,0-41-43,0-1-6,0-5-11,9-4-3,2-6-3,0-4-2,3-7-49,3-3-79,-1-6-27,2-13-103,-2-7-150</inkml:trace>
  <inkml:trace contextRef="#ctx0" brushRef="#br0" timeOffset="24601.7692">20022 3013 801,'0'0'43,"0"0"12,0 0 0,0 0-30,0 0-8,0 0 0,-13 27-12,-2-23 3,0-4-1,-1 0 6,2-3 12,5-10 49,2 0 28,3-3-40,3 0 32,1 5-28,0 4-14,0 3-38,4 4-14,10 0-18,8 4-7,9 12-116,3 6-107,-1-1-295</inkml:trace>
  <inkml:trace contextRef="#ctx0" brushRef="#br0" timeOffset="25307.4685">22280 4375 1327,'0'0'82,"0"0"-78,0 0 49,0 0-3,7 61 4,-1-26 29,0 3-58,-1-4-5,0-3-14,0-2-6,0-4 0,1-2-29,0-5-98,-3-8-104,-1-8-71,-2-2-192</inkml:trace>
  <inkml:trace contextRef="#ctx0" brushRef="#br0" timeOffset="25512.4748">22327 4427 338,'0'0'777,"0"0"-767,0 0 50,0 0 152,0 0-117,0 0-68,26-34-12,-4 57 22,2 5 5,0-1-18,-2-2-9,-1 0-7,-1-4-7,-3-4-1,0-4-46,0-4-85,-3-6-119,-3-3-111,0 0-267</inkml:trace>
  <inkml:trace contextRef="#ctx0" brushRef="#br0" timeOffset="25692.4042">22589 4316 1053,'0'0'156,"0"0"-149,0 0 141,0 0 17,0 0-114,0 0-40,-2-5-3,2 33 26,-2 2-2,-1 3-23,1 0-9,0-1-2,2-1-38,0-4-172,0-5-236</inkml:trace>
  <inkml:trace contextRef="#ctx0" brushRef="#br0" timeOffset="27105.5912">18622 4808 346,'0'0'747,"0"0"-721,0 0 87,0 0 56,0 0-96,0 0-37,7-20-6,3 32-2,3 7-8,-2 5-3,-2 0-8,-4 1-3,-3-2-3,-2-1-3,0-6-2,0-3-6,0-6-38,0-5-10,0-2 10,0 0 29,0-11 14,0-7 0,3-8 3,3-4 3,3 1 11,-1-1 12,3 7 3,-2 5 4,-1 5 5,2 7-18,-1 3-19,1 3 0,2 0 3,2 2 3,0 11-3,2 3-1,-4 4-3,-4 1 2,-3 0-4,-4-2 1,-1-3-4,0-4-9,-3-3-22,-2-5-10,1-3 12,0-1 16,4 0 14,0-14 4,0-4 6,6-2 11,7 0-1,2-1-1,2 4 13,-1 4-5,1 4 0,-2 6-5,-1 3-4,0 0-7,2 3-1,-1 12-3,-1 3 1,-3 1 0,-4-2-3,-4 1 0,-3-3-1,0-1-4,0-3-2,-3-4-36,-1-1-34,1-4-17,-1-2-56,2 0-18,2 0-86,0-10-110</inkml:trace>
  <inkml:trace contextRef="#ctx0" brushRef="#br0" timeOffset="27683.547">19073 4781 37,'0'0'965,"0"0"-921,0 0 86,0 0 24,0 0-52,0 0-79,40-7-19,-32 25 7,-1 2 0,-2 0-5,-4-2-3,-1-1-2,0-2-2,0-3-4,0-4 4,0-4-29,-4-4-33,4 0 9,-2-1 49,2-14 5,0-3 5,0-2 9,9-1 20,4 1 0,1 2 6,1 4-11,2 3 10,-3 6-16,2 4-10,0 1-3,1 6-6,-3 11-1,-2 0-2,-5 2-1,-5 0-2,-2 0 1,0-4-2,-5-5-9,-4-2-20,0-3-3,3-5-3,3 0 9,1-9 25,2-8 4,0-2 13,5-5 7,8 2 8,3 1 6,2 4-16,0 4 9,-3 4 3,-1 6-11,-2 3-1,-2 0-17,2 16-1,-2 6 1,-1 3 1,-4 2-2,-1-3-7,-2-2 3,-2-3-57,2-6-27,0-4-65,5-6-28,4-3-89,6-3 11,4-11-112</inkml:trace>
  <inkml:trace contextRef="#ctx0" brushRef="#br0" timeOffset="28211.6304">19590 4812 150,'0'0'197,"62"-50"-104,-34 27-5,-3 4-9,-6 1 0,-8 2-26,-6 4 34,-5-1-31,0 2 5,0 2-10,-8 0-28,-2 3 45,2 1-32,-1 5-15,-1 0 9,-2 0 6,-2 13-5,1 9-8,-1 8 9,3 3 9,1 0 2,3 0 8,1-4-10,5 0-13,1 0 13,0 2-13,5-1-16,5-2 3,0-1-7,0-5-6,-3-3-2,-3-4 1,-1-4-1,-1-5-1,-2-3-9,0-3-25,0 0-11,0-9-1,0-6-78,0-8 15,0-1-18,0-5 3,0-2 15,0-1 17,0 0 55,0 5 38,0 4 71,0 2 33,0 6-34,0-2-12,0 3 3,0 2-1,0 0 11,0 1-31,0 1 37,7 0 3,7 0-31,6 2-28,6 1-7,5 1-6,-2 4-6,-2 1-2,-6 1-30,-9 0-153,-10 3-155,-2 9-424</inkml:trace>
  <inkml:trace contextRef="#ctx0" brushRef="#br0" timeOffset="28697.5426">19665 4881 948,'0'0'42,"0"0"48,0 0 90,0 0-48,0 0-63,0 0-33,0 3-3,0-3-13,0 0-11,0 0-5,0 0 1,0 0-4,0 0-1,0 0 1,0 0-2,0 0-1,0 0-14,0 0-12,0 0-18,0 0-24,0 0 5,0-2-5,0 2-11,0 0 15,1 0-30,-1 0 2,0 0-2,0 0 17,0 0 33,0 0 46,0 0 39,0-1 78,0 0 11,0 0 0,0-1-28,0 2-31,0 0-34,0 0-23,0 0-12,0 0-4,0 0-43,0 0-35,0 0-31,0 0-17,3 0-7,4 0 33,4 0-62</inkml:trace>
  <inkml:trace contextRef="#ctx0" brushRef="#br0" timeOffset="29056.5526">19856 4611 1040,'0'0'3,"0"0"26,0 0-29,-68-21 33,43 36-21,-3 16-3,1 13 18,5 7 6,5 3 6,4 3 20,4-5 22,4-4 0,3-2-33,-1-7 22,-2-5-47,-3-6 14,-2-5-18,-1-4-10,-4-6-2,-1-3-3,0-5-2,1-4-2,2-1-16,2-4-65,4-13-43,2-7-113,5-5-175,0-2-297</inkml:trace>
  <inkml:trace contextRef="#ctx0" brushRef="#br0" timeOffset="29194.6153">19578 4870 1030,'0'0'104,"0"0"-98,71-9 87,-30 7-59,4 2-34,0-2-148,-1 0-425</inkml:trace>
  <inkml:trace contextRef="#ctx0" brushRef="#br0" timeOffset="35611.7229">19699 3623 130,'0'0'853,"0"0"-853,0 0-31,0 0 31,0 0 58,0 0-8,0 0-1,36 11 2,-12-2-6,3 2-13,5 0 8,3 2-7,2-1-10,-1-1-3,-6 0-5,-5-4 3,-7 2-9,-5-3-1,-3 0-4,-3-2 0,0-1-1,-4 0 2,-2-3 2,0 2 1,-1-2 3,0 0-2,0 0 3,0 0 1,0 0 5,0 0-3,0 0 9,0 0-5,0 0-8,0 3-5,-5 5-1,-5 7-3,-5 4 19,-3 3 0,-1 0-2,-1 1 0,2-2-6,2-3 0,2-3-5,5-3-4,0-2-4,4-2 2,0 0-2,1-4 0,2 2-1,2-4-27,0 0-41,5-1-85,20-1-135,17 0-309</inkml:trace>
  <inkml:trace contextRef="#ctx0" brushRef="#br0" timeOffset="36117.4484">21954 5178 319,'0'0'8,"0"0"-8,0 0-31,-77 40 11,46-40 17,0-3-20,-1-10-110</inkml:trace>
  <inkml:trace contextRef="#ctx0" brushRef="#br0" timeOffset="37557.7743">22298 4872 1043,'0'0'162,"0"0"-143,86-8 58,-44 5 70,0 1-70,-3 2-47,-7 0-9,-9 0 3,-7 0-14,-7 0-4,-4 0-3,-3 0-1,-2 0 4,0 0-3,0 0-3,0 0 6,0 0-4,0 0-2,0 0 1,0 0-1,0 0 1,0 0-1,0 0 0,0 0 0,0 0-2,0 0-8,0 0 3,0 0-1,0 0-1,0 0-1,0 0 3,0 0 1,0 0-3,0 0-11,0 0-4,0 0 2,0 0-7,0 0-17,0 0-34,0 0-28,0 0-13,0 0-91,0 0-135</inkml:trace>
  <inkml:trace contextRef="#ctx0" brushRef="#br0" timeOffset="39607.4396">4511 2185 528,'0'0'61,"0"0"-61,0 0 0,0 0 45,0 0 7,0 0-22,0 0 7,41-4 29,-19 4-3,6-2-5,10 0-2,9 0-11,7 2-15,5-2-8,2 2 1,-3-2 18,-9 0-8,-8 0-14,-8 1-9,-7 1-8,-10 0 1,-2 0-3,-9 0-4,-5 0-35,0 0-44,0 0 7,-2 0 10,-12 0 31,-4 0-17,-5 0-36,-4 0 34,-1 0 20,1 0-65,-1 0-68,4-4-126</inkml:trace>
  <inkml:trace contextRef="#ctx0" brushRef="#br0" timeOffset="40074.5802">4222 2185 266,'0'0'189,"0"0"-189,0 0 0,0 0 71,0 0 25,0 0-24,20 1 22,7 1 14,12 1-32,7-3-6,11 0-9,7 0-33,2 0 6,-1-3 0,-5 0-3,-10 0 3,-6 2-19,-9-2-7,-8 3-4,-8 0-3,-8 0 1,-7 0-2,-4 0 0,0 0-1,0 0-8,0 0-25,0 0-2,0 0-13,-6 0-19,-1 0 0,-2 0 7,-3-1-16,-1 1-29,0-2 33,-1 2 5,-1 0-58,1 0-75</inkml:trace>
  <inkml:trace contextRef="#ctx0" brushRef="#br0" timeOffset="47689.531">8095 4643 311,'0'0'234,"0"0"-231,0 0 22,0 0 65,0 0-49,0 0-22,0 0-10,0 0 1,-1-2 16,-5 10 16,-1 2 3,-1 3-4,-2 3-7,2 2 5,1 3-5,2-3 8,3 2-16,0-4-9,2 0-6,-1-3-6,1-2-3,-2-3 1,1-3 0,0-2-3,0 0 3,1-3-3,0 0 1,-1 0-2,-2 0-8,1 0-4,0-9-20,0-1 0,0 0-12,-1-2 10,3-2-15,-2 0-17,2-5 23,0 1 14,7-1 11,6 0 15,0 2 4,-2 2 3,-1 3 17,-3 1 11,-5 1-9,-1 1-2,-1 1-4,0 1 21,0-1-8,0 3-14,1-1 9,-1 3-8,3 0 26,-3 2-12,0 0-11,0 1 6,0 0-7,0 0-1,0 0-4,0 0 3,3 0-10,1 1 0,3 11 3,3 5 19,-2 0 7,1 1 4,0 0-6,0 0-1,1 2 2,-2-1-1,-3 0-1,1-3-9,-1-3-13,-3-2-6,0-5-3,1-1-1,0 0-5,1-2-106,3-1-88,0 0-238</inkml:trace>
  <inkml:trace contextRef="#ctx0" brushRef="#br0" timeOffset="49048.6019">8086 4631 333,'0'0'191,"0"0"-170,0 0 33,0 0 16,0 0-24,0 0 1,0 1 55,0 3-49,0 1 3,0 3-3,0-1-4,0 2-4,0 2-16,0 1-1,0 3 10,0 1-5,0 0-9,0 1 2,0-1-6,0 1-4,0-3 2,0 1 5,0-1-1,0 1-6,0-1 3,0-2-1,0 2 3,0-3-7,0 2-2,0-1 9,0-1-4,0 1-5,0-1 3,0 2 5,0-3-4,1 0-4,0-1-3,-1-1 1,1 0-2,1 1-3,-2-1 1,0 1-1,0 1 4,0 1-1,0 0 3,0 2 1,0 0-5,0-2 5,0 1-3,0-1-1,0 1 0,0 0 0,0 1 2,0-1-3,0 1-4,-2 0 5,2 1-1,0 1 0,0-5 0,0 2 0,0-2-1,0 1-2,0-1 2,0-2-2,0-1 2,0-2-2,0 2-2,0-4-1,0 1 3,-1 0-3,1-3-1,-1 1 0,1-2 4,0 1-4,0-1 0,0 0-3,0 0-14,0 0-40,0 0-116,6 0-149,14 0-425</inkml:trace>
  <inkml:trace contextRef="#ctx0" brushRef="#br0" timeOffset="54180.8774">7999 5481 410,'0'0'23,"0"0"-22,0 0 48,0 0 17,0 0 7,0 0-20,0 0-13,-2-1 3,2 1 17,0 0-6,0-1-7,0 1-13,0 0 5,0 0-1,0 0-14,0 0-10,0 0-2,0-1-2,0 1-2,0 0-4,0 0 0,0 0-3,0 0 4,0 0-2,0 0 1,0 0-1,0 0 2,0 0-5,0 0-1,0-2-11,-2-2-82,0 1-112,-3 2-45</inkml:trace>
  <inkml:trace contextRef="#ctx0" brushRef="#br0" timeOffset="61604.2671">9375 11844 853,'0'0'68,"0"0"-56,61-6 97,-42 5 24,-2 1-38,-1-2-38,0 1-7,-2 0-1,1-1-17,0 2-9,0 0-5,-1 0-13,1 0 9,-5 0-8,-1 0-3,-4 0 1,-3 0-1,-2 0 0,0 0 2,0 0-2,0 0 0,0 0-3,0 0-10,0 0-16,0 0-9,0 0-29,0 0-48,0 0-19,0 0-65,0 0-130</inkml:trace>
  <inkml:trace contextRef="#ctx0" brushRef="#br0" timeOffset="64880.5089">10157 12265 318,'0'0'123,"0"0"-62,0 0 17,0 0 7,0 0-25,0 0-18,22 0-4,-15 0 18,1 0-7,3 0 1,2 0-5,2 0 12,2 0 2,4 0-18,2-1-9,1 0 6,-1 1-1,0-1 0,0 1-7,0-2-7,0 2-3,-3 0-4,2 0-8,-3-1-5,0 1-1,0 0 0,-3 0-1,2 0 2,-4 0-1,0 0 3,-1 0 6,0 0 1,2 0-2,-1-1-6,1-1 1,-1 2-1,-2-2 1,1 2-1,-2 0-2,-1-1 7,1 1-7,0 0 0,-2 0-2,1 0 2,-2 0-2,-1 0 1,-1 0-1,-2 0 0,-1 0 0,0 0 1,1 0-1,-1 0 1,1 0-1,-1 0 1,1 0 0,-1 0-1,1 0 0,1 0 1,-3 0 0,1 0-1,0 0 1,0 0-2,0 0 2,-1 0-1,0 0 1,0 0-1,-1 0 0,1 0-1,0 0 2,2 0 1,-1 0 0,0 0-2,-2 0 2,0 0 1,1 0 0,-2 0 2,0 0 5,0 0-5,0 0-2,0 0 0,0 0 0,0 0-2,0 0-1,0 0 1,0 0 0,0 0-1,0 0 1,0 0 0,0 0-1,0 0 0,0 0 1,0 0-1,0 0 0,0 0 0,0 0 0,0 0 0,0 0 0,0 0-1,0 0-3,0 0 3,0 0 0,0 0-3,0 0 4,0 0-6,0 0 5,0 0-6,-2 1-6,0-1-5,-1 2-13,0-2-59,-1 0-28,-3 3-46,-2-2-179,-2-1-241</inkml:trace>
  <inkml:trace contextRef="#ctx0" brushRef="#br0" timeOffset="67803.3877">10425 12683 217,'0'0'168,"0"0"-86,0 0-2,0 0 22,0 0-12,0 0 4,62 0-14,-44 0 2,3 0-3,2-3-24,3 0-7,2-1 8,-1 1-6,-2 0-6,1 0-10,-1 0-1,-1 0-10,0-1-3,0 2 0,-2-1-1,-1 0-9,-2 0-4,-1-1-4,-4 2-2,-5-1 0,-2 2 0,-2 1 0,-5-2 1,0 2-1,0 0-13,0 0-43,0 0-42,-4 0-39,-9 0-36,-9 6-108,-8 0-208</inkml:trace>
  <inkml:trace contextRef="#ctx0" brushRef="#br0" timeOffset="69380.6849">10020 13188 285,'0'0'55,"0"0"-38,0 0 18,0 0 9,0 0-27,0 0-15,0 0 1,53 0 41,-46 0 21,-3 0-19,-1 0 8,-2 0 6,-1 0 23,0 0-3,0 0-20,1 0-17,6 0 5,4-1-15,5 1 9,6 0 11,4-1-1,6 1-35,7-3 77,5 1-26,7-2-4,7 0-27,8 0 61,3-3-35,1 2-19,-2 0 3,-2 2 1,-3 0-17,-6-1-9,-9 2-9,-9 1-10,-10-2 3,-7 1-1,-11 2-5,-4-2-3,-5 2 3,-2 0 0,0 0-12,0 0-10,0 0-13,0-3-56,0-1-55,0 3-90,0 1-138,-2 0-457</inkml:trace>
  <inkml:trace contextRef="#ctx0" brushRef="#br0" timeOffset="72795.0775">8109 5282 665,'0'0'35,"0"0"-25,0 0 141,0 0-52,0 0-43,0 0-22,-2 0 2,2 0-11,0 0 0,0 0 7,-1 0 11,1-2 3,-2 0-5,0-1-5,0-3-9,-3-1 8,1-3-22,-1 0-8,-1-1-2,-2-2-2,-1-1 1,2 0-1,0 1 5,1-4 3,-1-1 1,0 0-2,1-5 4,-2 0-6,1 0-3,0 0 6,1 1-4,0 0 4,0 0 0,2 2-4,-2-1 4,3 2 2,-1-1-3,-1 2-2,5 2 0,-2 0 1,-1-1-1,3 1-2,0 0 3,-1 0 0,1 0-1,-3 1-1,1-1-1,-1 1-1,-1 0-1,2 1 3,0 0 3,1 2-1,1 3 8,0 1 1,0 2-5,0 3-5,0 2-5,0 0 1,0 1-2,0 0 0,0 0-1,0 0-1,0 0-1,0 0-3,0 0-2,0 8 0,0 3 4,0 5 2,0 1 2,0-1-1,0 0 1,-3-2-1,1-3-4,1-3 1,1-3-8,0-3 0,0 0 4,0-2 5,0 0 1,0 0 2,0 0-1,0 0 1,0 0 1,0 0-1,1-2 0,9-7 0,3-5 0,1-4 0,-1 2 1,-1-3-1,-1 1 5,-3 1 0,-1 0-1,-1-2-1,0 3 0,-1 3 1,-2 4 0,-2 4 1,-1 3-2,0 2-1,0 0-2,0 0 0,0 0-8,0 3-2,0 8 5,0 2 4,0 5 1,0 0-1,0 4 3,-1 3-1,-4 4-1,-2 4 2,0-2-1,-2-2 1,-2-2-1,0-4-1,2-6-1,1-3 0,2-4 1,4-4-1,-1-1 1,3-3 0,0-2 0,0 0 1,0 0 1,0 0 0,0 0 1,0 0 2,0 0-1,0 0-1,0 0 2,0 0-2,0 0-2,0 0 0,0-4-1,2-5 0,3-5-2,0-1-1,1-6-2,1 0 3,0-2-7,0 1 8,0 1 1,-2 4 0,-1 2 0,-1 3 0,-2 5 0,-1 0 2,0 2-2,0 5 0,0 0 2,0 0-2,0 0-2,0 0 1,0 0-5,0 0 3,0 0-3,0 0-21,0 0-18,0 0-1,3 0-13,-3 0-24,2 0 26,-2 3 30,2 0 1,1-1-2,-1 0 13,-2 0-2,1-2-15,-1 0-28,1 0-27,1 0 5,0 0-28,1 0-1,0 1-34,0 1-106</inkml:trace>
  <inkml:trace contextRef="#ctx0" brushRef="#br0" timeOffset="75964.4505">10956 7514 292,'0'0'10,"0"0"-10,0 0 4,0 0 52,0 0 1,0 0-23,0-28-1,0 25 0,0-2 4,0 1-5,0 0-25,0-1-5,0 2-2,-1-1 0,1 0-8,-1 0 4,1 0 4,0 1-3,0 0 2,0 1 1,0-2 0,0 1 1,0 1-1,0-4-12,0 1-12,0-1 0,0 0 0,-1-2 0,0-1 15,1-1 9,0-1-3,0-1-1,0 1 1,0 1 1,0-1 1,0 1 1,0 1 1,0-1-1,0 0 2,-4 1-1,1 0 1,0-3-2,1 0-2,0-4-5,-2 0-28,-1-5-2,0 2 17,1-3 16,-1 0 4,0 2 7,-2 2 7,4 0 0,-2 3-7,2 1 8,-1 1-4,1 1 4,-1-1-15,-1 2-4,-2 0-4,3-1 6,-3-1-10,2 1 0,-1-2 11,1 0 1,0-2-1,-1 1 1,3-1-21,-3 0-5,3 1-29,-2 0 55,1 0-14,0 1 11,1 1-1,-3-2 4,1 0 8,-1-1-2,1 1-1,-1 0-5,0-1 2,0 3-2,-1-2 0,2 0 1,-2 1 16,0 0 1,0-2 3,1 0 15,-1 0 33,0 1-69,-2 0-3,2 1 3,0-1 2,-2 0-2,0-1 0,-2 2 0,4-1 4,-3 1 7,2 1 7,-1 1-12,-1 1-4,-1-1-2,-2 0-8,1 1 6,1 2-11,-2-3 5,0 2-10,-1 1 5,-1-2 8,1 0 4,-1 0 1,3-2-2,0 0-7,1 1-29,0 2-18,2-2 10,0 3 30,0-2 0,-1 1 4,-1 1 10,0 1-21,-1 1 18,1 0 5,2 0 0,0 0-4,-1 1-6,1 0 2,-1-1-61,-2 2 52,1-2 17,-3-1 10,0-1 14,-1 1 3,-1-2 33,-2 3-33,-1-1-1,-1 0-8,-1-1-13,-2 1-4,0-3 1,1 2-2,3 0-1,3 2 1,0 1-19,0-1 4,-1-1 2,0 1-3,-2-1-1,0 0 9,-1-1 0,-1 0-2,-2 0-29,0 0-7,1 1 24,-1 0 17,5 0-23</inkml:trace>
  <inkml:trace contextRef="#ctx0" brushRef="#br0" timeOffset="76894.1602">10098 6149 224,'0'0'37,"0"0"-37,0 0 0,0 0 2,0 0 15,0 0-8,2-7-4,-2 6-3,0 0 11,0-2 15,0-1-6,0 4-17,0-2-5,0 1-12,0-1-2,0 0-12,0 0 22,0-1 4,-2 0 9,-1 2 23,-1-1-5,0 0 1,1-3-4,-2 2-19,-1-1 2,-1-1 5,-2 0-2,-1-2 8,-1 1 2,1-1-1,2 0-3,-1 2 5,2-1 3,1 3-14,-1-1 0,-1 0-7,-3 1 4,0 0-1,-5 0 5,-2-1 0,0 1 1,-5 0 0,0-1 1,-2-2-3,0 1-5,1-1 0,-2 1 0,1 1-3,2 0 4,3 1-6,6-1 1,2 3-1,5-1-12,1 2-19,1-2-5,3 0-19,0 2 12,2-2-9,0 2-32,0 0-5,0 0-37</inkml:trace>
  <inkml:trace contextRef="#ctx0" brushRef="#br0" timeOffset="77433.9623">9967 5981 532,'0'0'10,"0"0"3,0 0-12,0 0 52,0 0-35,0 0-17,-7-8-1,-3 8 0,-1-2 2,0 2 5,-1 0 11,-2 0 5,0 0-9,-2 0-3,-1 0 3,-2 0-5,-1 0-1,-1 0-1,3 0 1,1 0 11,5 0 5,4 0-10,4 0-6,4 0-1,0 0 38,0 0 15,0 0-17,0 0 0,0 0-18,0 0-17,0 0-7,0 0 3,0 0 0,0 0 1,0 0 12,0 0 2,0 3 1,4 2 8,1 0 1,2 3-1,0 2-8,2 3-5,0 1-7,2 3-4,0 2 1,-1 3-3,-1 2-2,2 2-2,0 1-17,3-2-63,2 1-71,2-6-143,1-1-336</inkml:trace>
  <inkml:trace contextRef="#ctx0" brushRef="#br0" timeOffset="104668.0383">7982 4794 377,'0'0'44,"0"0"-33,0 0 85,0 0-8,0 0-41,0 0-6,0 0 3,0 0 2,27-51 15,-27 51 4,2 0 16,0 0-10,-2 0-15,0 0-14,2 0-1,4 3-12,2 13-10,4 9 19,-1 3-13,-6 4-6,1 2 2,-3 0-3,-3 0-5,0-2 1,0-1-3,0-6-5,0-2 0,0-6-1,0-5-1,0-6-2,0-1 2,0-4 0,0-1 2,0 0 2,0 0 11,0 0-4,0 0 0,0 0-1,0 0 1,0 0-8,0 0-2,0 0-1,0 0-4,0 0 3,0 0-3,0 0 0,0 0 0,0 0 0,0 0 1,0 0-1,0 0-1,0 0-25,0 0-19,0 0-21,0 0-43,0-4-35,0 0-37,2 0-89,7 3-251</inkml:trace>
  <inkml:trace contextRef="#ctx0" brushRef="#br0" timeOffset="107115.6248">9686 5784 244,'0'0'8,"0"0"-8,0 0 0,0 0 3,0 0-3,0 0-1,0 0-17,-64 6-34,53-4 19,-1 0-36</inkml:trace>
  <inkml:trace contextRef="#ctx0" brushRef="#br0" timeOffset="108343.7846">9711 5821 125,'0'0'0,"0"0"-59,0 0 59,0 0 47,0 0 8,0 0 3,30-3 4,-30 3-1,0 0-23,0 0 7,0 0 2,0 0-27,0 0 0,-3 0 5,-2 0-8,-3 0-5,-6 0 1,-2 0-5,-5 0 9,-5 0-8,-2 0 2,-2 3 2,3-1 9,-2 0-4,2 0 1,2 1-1,1 0 13,2-1-2,5 0-6,2 0-8,3 1 0,1-1-2,3 0 3,2-1-2,2-1-2,2 0-3,2 0-4,0 0 2,0 1 4,0-1 4,0 0 10,0 1 10,0-1-14,0 0-6,0 0 0,0 1-4,0-1 5,0 0-5,0 0 0,0 0-6,0 0-1,0 2 0,2-2-2,1 3 2,0-1 2,0-1-1,0 1 2,-1 0-1,0-2 5,2 3-1,-2 0 1,0-1-4,3 0 3,2 5 5,3 1 7,5 4 5,4 2-5,0 0-7,-1 1-4,-3-2-1,-1 0-2,-2 0 0,1-2-4,-2-1 1,-2-3 2,0 1-1,-4-6-6,-3 2 0,1-3 0,-3-1-15,0 0-70,0 0-24,0 0-62,1 0-93,2-1-122</inkml:trace>
  <inkml:trace contextRef="#ctx0" brushRef="#br0" timeOffset="109072.411">9813 5852 137,'0'0'451,"0"0"-433,0 0-15,0 0 13,0 0 37,0 0-29,-75-4-15,41 4 5,-5 0-1,0 0 7,-1 1 34,2 2-4,5-2-9,4 3-6,5-2-1,4 0 8,2-1-3,1 2-10,0 0-10,4-3 1,2 2-2,3 0-3,3-2-2,1 0-2,4 0 2,0 1 5,0-1 5,0 0-2,0 0-6,0 0 2,0 2 0,0-2 0,0 2-2,0 0 7,0-1 1,0 0-4,2 1-8,0 0 1,3 1 8,2 2-1,2 1 0,4 1 3,1 2-2,2 0-3,1 2-3,-2 2 0,4 1-3,-4 5 3,6 0-2,-1 2-3,-2-2-1,0-2-4,-4-3 0,-4-3-1,-4-3-3,-1-5-1,-3 0-17,0-3-42,-1 2-21,0-2-46,2 0-9,4 0-29,0 0-125,2 0-21</inkml:trace>
  <inkml:trace contextRef="#ctx0" brushRef="#br0" timeOffset="116301.7723">14880 7336 124,'0'0'487,"0"0"-439,0 0 1,0 0 87,0 0-33,0 0-40,0 0-12,0 28 36,-6-5-13,-2 2-2,0 2-15,-2-2 5,1-1-17,-2-4-11,2-3-14,1-3-3,1-4-9,3-2-4,1-2-3,1-3 0,2-1 0,0-2 0,0 0-1,0 0-8,0 0-6,0-10-3,0-3-6,6-3-3,1-2 2,3-1 5,-3 3 6,0 1 10,-3 2 1,1 4 2,-1 1 1,-2 4 3,-1 2 9,-1 2 6,1 0-1,-1 0 3,4 0-1,1 11-5,0 5 4,2 0 6,0 2-7,-2-2-4,0-2-7,2-1-5,0-2-2,1-1-11,-2-2-80,0 0-136,-5-6-234</inkml:trace>
  <inkml:trace contextRef="#ctx0" brushRef="#br0" timeOffset="117366.4514">15430 7387 765,'0'0'204,"0"0"-199,0 0 60,0 0 48,0 0-62,0 0-27,0-4-14,0 4-7,0 0-2,0 0-1,0 0-2,0 0 2,0 0 0,0 0 1,0 0-1,0 0 1,0 0 0,0 0-1,0 0 0,0 0-1,0 0-2,0 0-27,4 0 7,5-6-4,0-3 14,0 1 13,-2-1 1,-1 3 1,-2 2 16,-3 3-1,-1 0 2,0 1 9,0 0 1,1 0 3,1 0-9,-2 8-11,0 7 2,0 2 7,0 2-9,-9 2-8,-3-1 2,-1-2-2,4-2 2,0-4-6,4-5 0,1-3 0,2-2 0,2-2 0,0 0-2,0 0 2,0-10 4,1-5-4,9-2 0,-3-1 1,3 0 0,-3 3 0,-2 3 2,-3 6 14,1 2 11,-3 4-2,2 0-8,-1 0-1,-1 0 7,1 0-5,4 3-10,2 9-4,4 4 8,3 3 8,2-3-4,0 2-9,6 0-6,-1-3-2,1 2-25,1-2-123,-4-4-173,2-4-581</inkml:trace>
  <inkml:trace contextRef="#ctx0" brushRef="#br0" timeOffset="119540.9256">18472 7414 260,'0'0'121,"0"0"-40,0 0 34,0 0-3,0 0-5,0 0 14,0 0-33,0-4-27,0 4-18,0 1-20,-6 8 1,-3 4-4,-2 1-7,-1 1-3,-2 0-9,2-2 4,1-2-5,2-2 1,3-4-1,3-2 0,3-2 0,-2-1 0,2 0 0,0 0 4,0-6-4,0-5 0,5-1 0,0-3 0,1-1 0,-1-1 0,-1 2 0,2-1 0,-1 6 6,-2 2 16,1 4 5,-2 4 7,-2 0 4,2 0-9,-1 4-9,3 14-10,-1 7-4,1 3 17,-1-2-4,1 0-12,3-4-2,-1-3-5,3 0 0,1-5-52,1 0-98,1-4-89,-1-2-218</inkml:trace>
  <inkml:trace contextRef="#ctx0" brushRef="#br0" timeOffset="120546.9238">18612 8627 324,'0'0'369,"0"0"-318,0 0 48,0 0 20,0 0-30,0 0-37,7-4-15,-4 4 0,1 2 7,2 8 13,2 3 11,2 2-7,5 0-18,0 3-8,0 0-9,1 1-2,-4-2-7,-2-3-4,-2 0-6,-3-6 4,-1-1-5,-4-3-4,2-4 0,-1 2 0,0-2 0,-1 0 3,1 0 1,1 0 3,-2 0 7,4 0 3,3-4-6,-1-2 2,1-4-1,3-1 5,-1-4-2,3-2-8,3 0-3,4 1-3,2-1-1,3 4-2,1 0-11,2 3-44,-3 0-101,0 3-233</inkml:trace>
  <inkml:trace contextRef="#ctx0" brushRef="#br0" timeOffset="128517.7204">4379 2348 608,'0'0'47,"0"0"-35,0 0 55,0 0 36,0 0 14,0 0 8,0 0-56,73-8-11,-7 6 30,18 1-20,9 1 23,7 0-20,3 0-22,0 0-7,1 1-3,-7 1-17,-7-2-6,-11 0 0,-10 0-9,-15 0-2,-13 0-5,-18 0 0,-14 0-1,-7 0-12,-2 0-44,-11 0-9,-19 0-21,-15 2 9,-14 4-22,-9-1-12,-6 2 57,-6-3 20,-1 1 8,-3-2 3,4 0 4,5-2 20,14-1 8,19 0 19,22 0 8,20-7 6,11-1 74,41-2-86,26 3-29,29 4-23,19 0-145,5 2-341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51971-E15E-427D-A898-74CA0C19E3BE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2167F-C69A-41CF-93D0-FF80AEA17A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318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2167F-C69A-41CF-93D0-FF80AEA17A7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846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42E5-7473-44A5-97D7-FFF53F65B755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7232-4991-4371-81D0-B2861A21F3FC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42E5-7473-44A5-97D7-FFF53F65B755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7232-4991-4371-81D0-B2861A21F3F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42E5-7473-44A5-97D7-FFF53F65B755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7232-4991-4371-81D0-B2861A21F3F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42E5-7473-44A5-97D7-FFF53F65B755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7232-4991-4371-81D0-B2861A21F3F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0"/>
            <a:ext cx="7772400" cy="1650206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42E5-7473-44A5-97D7-FFF53F65B755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7232-4991-4371-81D0-B2861A21F3FC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42E5-7473-44A5-97D7-FFF53F65B755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7232-4991-4371-81D0-B2861A21F3F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42E5-7473-44A5-97D7-FFF53F65B755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7232-4991-4371-81D0-B2861A21F3FC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42E5-7473-44A5-97D7-FFF53F65B755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7232-4991-4371-81D0-B2861A21F3F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42E5-7473-44A5-97D7-FFF53F65B755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7232-4991-4371-81D0-B2861A21F3F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42E5-7473-44A5-97D7-FFF53F65B755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7232-4991-4371-81D0-B2861A21F3F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42E5-7473-44A5-97D7-FFF53F65B755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7232-4991-4371-81D0-B2861A21F3F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E1942E5-7473-44A5-97D7-FFF53F65B755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53D37232-4991-4371-81D0-B2861A21F3FC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customXml" Target="../ink/ink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customXml" Target="../ink/ink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customXml" Target="../ink/ink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customXml" Target="../ink/ink18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customXml" Target="../ink/ink3.xml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Basic Electrical Engineering (BEEE101L)</a:t>
            </a:r>
            <a:endParaRPr lang="en-IN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By</a:t>
            </a:r>
          </a:p>
          <a:p>
            <a:r>
              <a:rPr lang="en-US" dirty="0" smtClean="0"/>
              <a:t>Dr. Maddela Chinna Obaiah</a:t>
            </a:r>
          </a:p>
          <a:p>
            <a:r>
              <a:rPr lang="en-US" dirty="0" smtClean="0"/>
              <a:t>Assistant Professor (</a:t>
            </a:r>
            <a:r>
              <a:rPr lang="en-US" dirty="0" err="1" smtClean="0"/>
              <a:t>Sr</a:t>
            </a:r>
            <a:r>
              <a:rPr lang="en-US" dirty="0" smtClean="0"/>
              <a:t>)</a:t>
            </a:r>
          </a:p>
          <a:p>
            <a:r>
              <a:rPr lang="en-US" dirty="0" smtClean="0"/>
              <a:t>School of Electrical Engineering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622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A18B80-8230-4E08-9878-AAEF279D5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56630"/>
            <a:ext cx="8560996" cy="120700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400" dirty="0"/>
              <a:t>Right-Hand </a:t>
            </a:r>
            <a:r>
              <a:rPr lang="en-US" sz="2400" dirty="0" smtClean="0"/>
              <a:t>Rule : </a:t>
            </a:r>
            <a:r>
              <a:rPr lang="en-US" sz="2400" dirty="0">
                <a:solidFill>
                  <a:schemeClr val="tx1"/>
                </a:solidFill>
              </a:rPr>
              <a:t>The direction of the magnetic field produced by a current can be determined by the right-hand rule.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xmlns="" id="{BBDA85EF-C3EA-4EE2-A1A6-80578D4B5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275606"/>
            <a:ext cx="5161702" cy="3490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67440" y="751680"/>
              <a:ext cx="7466760" cy="3996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920" y="736920"/>
                <a:ext cx="7491960" cy="402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455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8532FF-6CE7-4159-9227-CD294A08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16632"/>
            <a:ext cx="8229600" cy="742950"/>
          </a:xfrm>
        </p:spPr>
        <p:txBody>
          <a:bodyPr>
            <a:normAutofit/>
          </a:bodyPr>
          <a:lstStyle/>
          <a:p>
            <a:r>
              <a:rPr lang="en-US" sz="3200" b="1" dirty="0"/>
              <a:t>M</a:t>
            </a:r>
            <a:r>
              <a:rPr lang="en-US" sz="3200" b="1" dirty="0" smtClean="0"/>
              <a:t>agnetically </a:t>
            </a:r>
            <a:r>
              <a:rPr lang="en-US" sz="3200" b="1" dirty="0"/>
              <a:t>coupled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E07EC3-91F8-4AA7-B766-19AA90809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2382"/>
            <a:ext cx="8229600" cy="3657600"/>
          </a:xfrm>
        </p:spPr>
        <p:txBody>
          <a:bodyPr>
            <a:noAutofit/>
          </a:bodyPr>
          <a:lstStyle/>
          <a:p>
            <a:pPr algn="just">
              <a:spcBef>
                <a:spcPts val="450"/>
              </a:spcBef>
              <a:spcAft>
                <a:spcPts val="450"/>
              </a:spcAft>
            </a:pPr>
            <a:r>
              <a:rPr lang="en-US" sz="1600" dirty="0"/>
              <a:t>The circuits we have considered so far may be regarded as conductively coupled, because one loop affects the neighboring loop through current conduction.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</a:pPr>
            <a:r>
              <a:rPr lang="en-US" sz="1600" dirty="0"/>
              <a:t>When two loops with or without contacts between them affect each other through the magnetic field generated by one of them, they are said to be magnetically coupled.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</a:pPr>
            <a:r>
              <a:rPr lang="en-US" sz="1600" dirty="0"/>
              <a:t>The transformer is an electrical device designed on the basis of the concept of magnetic coupling.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</a:pPr>
            <a:r>
              <a:rPr lang="en-US" sz="1600" dirty="0"/>
              <a:t>It uses magnetically coupled coils to transfer energy from one circuit to another. </a:t>
            </a:r>
            <a:r>
              <a:rPr lang="en-US" sz="1600" dirty="0" smtClean="0"/>
              <a:t>They </a:t>
            </a:r>
            <a:r>
              <a:rPr lang="en-US" sz="1600" dirty="0"/>
              <a:t>are used in power systems for stepping up or stepping down ac voltages or currents.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</a:pPr>
            <a:r>
              <a:rPr lang="en-US" sz="1600" dirty="0"/>
              <a:t>They are used in electronic circuits such as radio and television receivers for such purposes as impedance matching, isolating one part of a circuit from another, and again for stepping up or down ac voltages and currents.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DC545F5-CCEE-4F45-A57D-824492AB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8518-C1CF-410D-8A71-B5D14FDF677E}" type="slidenum">
              <a:rPr lang="en-MY" smtClean="0"/>
              <a:t>11</a:t>
            </a:fld>
            <a:endParaRPr lang="en-MY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541880" y="305280"/>
              <a:ext cx="6824880" cy="46260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1080" y="291600"/>
                <a:ext cx="6850080" cy="465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327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37E335-6996-4F39-A4FC-E8A2B57E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M</a:t>
            </a:r>
            <a:r>
              <a:rPr lang="en-US" sz="3200" b="1" dirty="0" smtClean="0"/>
              <a:t>utual </a:t>
            </a:r>
            <a:r>
              <a:rPr lang="en-US" sz="3200" b="1" dirty="0"/>
              <a:t>inductance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5767E2-0895-46E0-874A-CCC7399FB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450"/>
              </a:spcBef>
              <a:spcAft>
                <a:spcPts val="450"/>
              </a:spcAft>
            </a:pPr>
            <a:r>
              <a:rPr lang="en-US" sz="2000" dirty="0"/>
              <a:t>When two inductors (or coils) are in a close proximity to each other, the magnetic flux caused by current in one coil links with the other coil, thereby inducing voltage in the latter.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</a:pPr>
            <a:r>
              <a:rPr lang="en-US" sz="2000" dirty="0"/>
              <a:t>This phenomenon is known as mutual inductance.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22000" y="534600"/>
              <a:ext cx="7656480" cy="4306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840" y="520560"/>
                <a:ext cx="7682400" cy="433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857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D818DA-252D-4E92-B324-381E0566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Self inductance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3B318C7A-83AE-4197-ACD6-C045066583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552" y="1131590"/>
                <a:ext cx="4032448" cy="3038094"/>
              </a:xfrm>
            </p:spPr>
            <p:txBody>
              <a:bodyPr>
                <a:noAutofit/>
              </a:bodyPr>
              <a:lstStyle/>
              <a:p>
                <a:pPr algn="just"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US" sz="1800" dirty="0"/>
                  <a:t>Let us first consider a single inductor, a coil with </a:t>
                </a:r>
                <a:r>
                  <a:rPr lang="en-US" sz="1800" i="1" dirty="0"/>
                  <a:t>N</a:t>
                </a:r>
                <a:r>
                  <a:rPr lang="en-US" sz="1800" dirty="0"/>
                  <a:t> turns. </a:t>
                </a:r>
              </a:p>
              <a:p>
                <a:pPr algn="just"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US" sz="1800" dirty="0"/>
                  <a:t>When current </a:t>
                </a:r>
                <a:r>
                  <a:rPr lang="en-US" sz="1800" i="1" dirty="0" err="1"/>
                  <a:t>i</a:t>
                </a:r>
                <a:r>
                  <a:rPr lang="en-US" sz="1800" dirty="0"/>
                  <a:t> flows through the coil, a magnetic flux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800" dirty="0"/>
                  <a:t> is produced around it.</a:t>
                </a:r>
              </a:p>
              <a:p>
                <a:pPr algn="just"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US" sz="1800" dirty="0"/>
                  <a:t>According to Faraday’s law, the voltage </a:t>
                </a:r>
                <a:r>
                  <a:rPr lang="en-US" sz="1800" i="1" dirty="0"/>
                  <a:t>v</a:t>
                </a:r>
                <a:r>
                  <a:rPr lang="en-US" sz="1800" dirty="0"/>
                  <a:t> induced in the coil is proportional to the number of turns </a:t>
                </a:r>
                <a:r>
                  <a:rPr lang="en-US" sz="1800" i="1" dirty="0"/>
                  <a:t>N</a:t>
                </a:r>
                <a:r>
                  <a:rPr lang="en-US" sz="1800" dirty="0"/>
                  <a:t> and the time rate of change of the magnetic flux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sz="1800" dirty="0"/>
                  <a:t>, that is</a:t>
                </a:r>
              </a:p>
              <a:p>
                <a:pPr marL="0" indent="0" algn="just">
                  <a:spcBef>
                    <a:spcPts val="450"/>
                  </a:spcBef>
                  <a:spcAft>
                    <a:spcPts val="45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IN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IN" sz="1800" dirty="0"/>
              </a:p>
              <a:p>
                <a:pPr marL="0" indent="0" algn="just">
                  <a:spcBef>
                    <a:spcPts val="450"/>
                  </a:spcBef>
                  <a:spcAft>
                    <a:spcPts val="450"/>
                  </a:spcAft>
                  <a:buNone/>
                </a:pPr>
                <a:endParaRPr lang="en-US" sz="1800" dirty="0"/>
              </a:p>
              <a:p>
                <a:pPr algn="just">
                  <a:spcBef>
                    <a:spcPts val="450"/>
                  </a:spcBef>
                  <a:spcAft>
                    <a:spcPts val="450"/>
                  </a:spcAft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B318C7A-83AE-4197-ACD6-C045066583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131590"/>
                <a:ext cx="4032448" cy="3038094"/>
              </a:xfrm>
              <a:blipFill rotWithShape="1">
                <a:blip r:embed="rId2"/>
                <a:stretch>
                  <a:fillRect l="-605" t="-1004" r="-1210" b="-194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BB61327-B18A-44BE-ABD8-E897FF96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04" y="1447337"/>
            <a:ext cx="4053272" cy="22488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944640" y="1527120"/>
              <a:ext cx="7316280" cy="3487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3120" y="1512000"/>
                <a:ext cx="7336440" cy="351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84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D818DA-252D-4E92-B324-381E0566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742950"/>
          </a:xfrm>
        </p:spPr>
        <p:txBody>
          <a:bodyPr>
            <a:normAutofit/>
          </a:bodyPr>
          <a:lstStyle/>
          <a:p>
            <a:r>
              <a:rPr lang="en-US" sz="3200" b="1" dirty="0"/>
              <a:t>Self inductance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3B318C7A-83AE-4197-ACD6-C045066583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43558"/>
                <a:ext cx="8229600" cy="3657600"/>
              </a:xfrm>
            </p:spPr>
            <p:txBody>
              <a:bodyPr>
                <a:noAutofit/>
              </a:bodyPr>
              <a:lstStyle/>
              <a:p>
                <a:pPr algn="just"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US" sz="1600" dirty="0"/>
                  <a:t>But the flux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600" dirty="0"/>
                  <a:t> is produced by current </a:t>
                </a:r>
                <a:r>
                  <a:rPr lang="en-US" sz="1600" i="1" dirty="0" err="1"/>
                  <a:t>i</a:t>
                </a:r>
                <a:r>
                  <a:rPr lang="en-US" sz="1600" dirty="0"/>
                  <a:t> so that any change in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600" dirty="0"/>
                  <a:t> is caused by a change in the current. </a:t>
                </a:r>
              </a:p>
              <a:p>
                <a:pPr algn="just"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US" sz="1600" dirty="0"/>
                  <a:t>Hence, </a:t>
                </a:r>
              </a:p>
              <a:p>
                <a:pPr marL="0" indent="0" algn="just">
                  <a:spcBef>
                    <a:spcPts val="450"/>
                  </a:spcBef>
                  <a:spcAft>
                    <a:spcPts val="45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IN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den>
                      </m:f>
                      <m:f>
                        <m:fPr>
                          <m:ctrlPr>
                            <a:rPr lang="en-IN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N" sz="1600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spcBef>
                    <a:spcPts val="450"/>
                  </a:spcBef>
                  <a:spcAft>
                    <a:spcPts val="45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IN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N" sz="1600" b="0" dirty="0"/>
              </a:p>
              <a:p>
                <a:pPr algn="just"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US" sz="1600" dirty="0"/>
                  <a:t>which is the voltage-current relationship for the inductor</a:t>
                </a:r>
              </a:p>
              <a:p>
                <a:pPr algn="just"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US" sz="1600" dirty="0"/>
                  <a:t>The inductance L of the inductor is thus given by</a:t>
                </a:r>
              </a:p>
              <a:p>
                <a:pPr marL="0" indent="0" algn="just">
                  <a:spcBef>
                    <a:spcPts val="450"/>
                  </a:spcBef>
                  <a:spcAft>
                    <a:spcPts val="45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IN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IN" sz="1600" b="0" dirty="0"/>
              </a:p>
              <a:p>
                <a:pPr algn="just"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US" sz="1600" b="0" dirty="0"/>
                  <a:t>This inductance is commonly called self-inductance, because it relates the voltage induced in a coil by a time-varying current in the same coil.</a:t>
                </a:r>
                <a:endParaRPr lang="en-IN" sz="1600" b="0" dirty="0"/>
              </a:p>
              <a:p>
                <a:pPr marL="0" indent="0" algn="just">
                  <a:spcBef>
                    <a:spcPts val="450"/>
                  </a:spcBef>
                  <a:spcAft>
                    <a:spcPts val="450"/>
                  </a:spcAft>
                  <a:buNone/>
                </a:pPr>
                <a:endParaRPr lang="en-IN" sz="1600" dirty="0"/>
              </a:p>
              <a:p>
                <a:pPr marL="0" indent="0" algn="just">
                  <a:spcBef>
                    <a:spcPts val="450"/>
                  </a:spcBef>
                  <a:spcAft>
                    <a:spcPts val="450"/>
                  </a:spcAft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B318C7A-83AE-4197-ACD6-C045066583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43558"/>
                <a:ext cx="8229600" cy="3657600"/>
              </a:xfrm>
              <a:blipFill rotWithShape="1">
                <a:blip r:embed="rId2"/>
                <a:stretch>
                  <a:fillRect t="-500" r="-370" b="-8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451160" y="1144440"/>
              <a:ext cx="7600680" cy="3351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0360" y="1136880"/>
                <a:ext cx="7619760" cy="337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098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7D48FE-DA32-47FA-82BA-3D11DA62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</a:t>
            </a:r>
            <a:r>
              <a:rPr lang="en-US" sz="3200" b="1" dirty="0" smtClean="0"/>
              <a:t>utual </a:t>
            </a:r>
            <a:r>
              <a:rPr lang="en-US" sz="3200" b="1" dirty="0"/>
              <a:t>inductance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4087271-3621-4DE9-B329-EAFCBFB6D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7" y="1203598"/>
            <a:ext cx="4205042" cy="3038094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Now consider two coils with self-inductances L1 and L2 that are in close proximity with each other.</a:t>
            </a:r>
          </a:p>
          <a:p>
            <a:pPr algn="just"/>
            <a:r>
              <a:rPr lang="en-US" sz="1800" dirty="0"/>
              <a:t>Coil 1 has N1 turns, while coil 2 has N2 turns.</a:t>
            </a:r>
          </a:p>
          <a:p>
            <a:pPr algn="just"/>
            <a:r>
              <a:rPr lang="en-US" sz="1800" dirty="0"/>
              <a:t>The magnetic flux φ1 emanating from coil 1 has two components: one component φ11 links only coil 1, and another component φ12 links both coils. </a:t>
            </a:r>
          </a:p>
          <a:p>
            <a:pPr algn="just"/>
            <a:r>
              <a:rPr lang="en-US" sz="1800" dirty="0"/>
              <a:t>Hence,</a:t>
            </a:r>
          </a:p>
          <a:p>
            <a:pPr marL="0" indent="0" algn="ctr">
              <a:buNone/>
            </a:pPr>
            <a:r>
              <a:rPr lang="el-GR" sz="1800" dirty="0"/>
              <a:t>φ1 = φ11 + φ12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5E599DF-E7AA-408A-933B-4E1E723C4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46" y="1923678"/>
            <a:ext cx="3675230" cy="19376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318320" y="796680"/>
              <a:ext cx="6627240" cy="4284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7520" y="783720"/>
                <a:ext cx="6644160" cy="430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681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1BB622-97A2-472A-A606-797971E7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</a:t>
            </a:r>
            <a:r>
              <a:rPr lang="en-US" sz="3200" b="1" dirty="0" smtClean="0"/>
              <a:t>utual </a:t>
            </a:r>
            <a:r>
              <a:rPr lang="en-US" sz="3200" b="1" dirty="0"/>
              <a:t>inductance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FF3EDA4C-961E-433D-B0C6-EF39E2347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sz="1800" dirty="0"/>
                  <a:t>Although the two coils are physically separated, they are said to be magnetically coupled. </a:t>
                </a:r>
              </a:p>
              <a:p>
                <a:pPr algn="just"/>
                <a:r>
                  <a:rPr lang="en-US" sz="1800" dirty="0"/>
                  <a:t>Since the entire flux φ1 links coil 1, the voltage induced in coil 1 is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IN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IN" sz="1800" dirty="0"/>
              </a:p>
              <a:p>
                <a:pPr algn="just"/>
                <a:r>
                  <a:rPr lang="en-US" sz="1800" dirty="0"/>
                  <a:t>Only flux φ12 links coil 2, so the voltage induced in coil 2 is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IN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IN" sz="1800" dirty="0"/>
              </a:p>
              <a:p>
                <a:pPr algn="just"/>
                <a:r>
                  <a:rPr lang="en-US" sz="1800" dirty="0"/>
                  <a:t>Again, as the fluxes are caused by the current i1 flowing in coil 1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IN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f>
                        <m:fPr>
                          <m:ctrlPr>
                            <a:rPr lang="en-IN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IN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IN" sz="1800" dirty="0"/>
              </a:p>
              <a:p>
                <a:pPr algn="just"/>
                <a:r>
                  <a:rPr lang="en-US" sz="1800" dirty="0"/>
                  <a:t>where L1 = N1 dφ1/di1 is the self-inductance of coil 1.</a:t>
                </a:r>
                <a:endParaRPr lang="en-IN" sz="1800" dirty="0"/>
              </a:p>
              <a:p>
                <a:pPr marL="0" indent="0" algn="just">
                  <a:buNone/>
                </a:pPr>
                <a:endParaRPr lang="en-IN" sz="1800" dirty="0"/>
              </a:p>
              <a:p>
                <a:pPr marL="0" indent="0" algn="just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3EDA4C-961E-433D-B0C6-EF39E2347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" t="-833" r="-5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720160" y="144000"/>
              <a:ext cx="6230880" cy="4696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6840" y="131040"/>
                <a:ext cx="6260400" cy="472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320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1BB622-97A2-472A-A606-797971E7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</a:t>
            </a:r>
            <a:r>
              <a:rPr lang="en-US" sz="3200" b="1" dirty="0" smtClean="0"/>
              <a:t>utual </a:t>
            </a:r>
            <a:r>
              <a:rPr lang="en-US" sz="3200" b="1" dirty="0"/>
              <a:t>inductance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FF3EDA4C-961E-433D-B0C6-EF39E2347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5510"/>
                <a:ext cx="8229600" cy="3394472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IN" sz="1800" dirty="0"/>
                  <a:t>Similarly,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2=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IN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f>
                      <m:fPr>
                        <m:ctrlPr>
                          <a:rPr lang="en-IN" sz="1800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21</m:t>
                    </m:r>
                    <m:f>
                      <m:fPr>
                        <m:ctrlPr>
                          <a:rPr lang="en-IN" sz="1800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𝑑𝑖</m:t>
                        </m:r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IN" sz="1800" dirty="0"/>
                  <a:t>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21=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IN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IN" sz="1800" b="0" dirty="0"/>
              </a:p>
              <a:p>
                <a:pPr algn="just"/>
                <a:r>
                  <a:rPr lang="en-US" sz="1800" dirty="0"/>
                  <a:t>M21 is known as the mutual inductance of coil 2 with respect to coil 1</a:t>
                </a:r>
              </a:p>
              <a:p>
                <a:pPr algn="just"/>
                <a:r>
                  <a:rPr lang="en-US" sz="1800" dirty="0"/>
                  <a:t>Subscript 21 indicates that the inductance M21 relates the voltage induced in coil 2 to the current in coil 1. </a:t>
                </a:r>
              </a:p>
              <a:p>
                <a:pPr algn="just"/>
                <a:r>
                  <a:rPr lang="en-US" sz="1800" dirty="0"/>
                  <a:t>Thus, the open-circuit mutual voltage (or induced voltage) across coil 2 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3EDA4C-961E-433D-B0C6-EF39E2347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5510"/>
                <a:ext cx="8229600" cy="3394472"/>
              </a:xfrm>
              <a:blipFill rotWithShape="1">
                <a:blip r:embed="rId2"/>
                <a:stretch>
                  <a:fillRect l="-222" t="-899" r="-5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BC5BE28-95C0-4A54-B83D-E2B7523C8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839" y="4083918"/>
            <a:ext cx="1234322" cy="6505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090080" y="399600"/>
              <a:ext cx="7129440" cy="4400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040" y="386280"/>
                <a:ext cx="7152840" cy="441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063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9E61A6-208E-478D-8758-96D98716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</a:t>
            </a:r>
            <a:r>
              <a:rPr lang="en-US" sz="3200" b="1" dirty="0" smtClean="0"/>
              <a:t>utual </a:t>
            </a:r>
            <a:r>
              <a:rPr lang="en-US" sz="3200" b="1" dirty="0"/>
              <a:t>inductance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41A21E-2BA4-48E7-8839-5B51FFE3E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275606"/>
            <a:ext cx="3769141" cy="3672408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Suppose we now let current i2 flow in coil 2, while coil 1 carries no current</a:t>
            </a:r>
          </a:p>
          <a:p>
            <a:pPr algn="just"/>
            <a:r>
              <a:rPr lang="en-US" sz="1800" dirty="0"/>
              <a:t>The magnetic flux φ2 emanating from coil 2 comprises flux φ22 that links only coil 2 and flux φ21 that links both coils.</a:t>
            </a:r>
          </a:p>
          <a:p>
            <a:pPr marL="0" indent="0" algn="ctr">
              <a:buNone/>
            </a:pPr>
            <a:r>
              <a:rPr lang="el-GR" sz="1800" dirty="0"/>
              <a:t>φ2 = φ21 + φ22</a:t>
            </a:r>
            <a:endParaRPr lang="en-IN" sz="1800" dirty="0"/>
          </a:p>
          <a:p>
            <a:pPr algn="just"/>
            <a:r>
              <a:rPr lang="en-US" sz="1800" dirty="0"/>
              <a:t>The entire flux φ2 links coil 2, so the voltage induced in coil 2 is</a:t>
            </a:r>
          </a:p>
          <a:p>
            <a:pPr algn="just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DD42B25-8FDD-4592-A947-EA0B3EBB9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8518-C1CF-410D-8A71-B5D14FDF677E}" type="slidenum">
              <a:rPr lang="en-MY" smtClean="0"/>
              <a:t>18</a:t>
            </a:fld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485107B-018D-4982-89B0-C82BDAD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026" y="1563638"/>
            <a:ext cx="4027350" cy="2316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E6BBE9C-E71F-4EF6-92CE-6FEBFE5E0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443958"/>
            <a:ext cx="3139623" cy="5331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789560" y="204480"/>
              <a:ext cx="7314480" cy="4938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0200" y="196560"/>
                <a:ext cx="7326360" cy="495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453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E154FF-1344-4D86-9BB0-ADB978F9C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</a:t>
            </a:r>
            <a:r>
              <a:rPr lang="en-US" sz="3200" b="1" dirty="0" smtClean="0"/>
              <a:t>utual </a:t>
            </a:r>
            <a:r>
              <a:rPr lang="en-US" sz="3200" b="1" dirty="0"/>
              <a:t>inductance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598E0A-9191-417B-9F39-D678972B6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where L2 = N2 dφ2/di2 is the self-inductance of coil 2.</a:t>
            </a:r>
          </a:p>
          <a:p>
            <a:r>
              <a:rPr lang="en-US" sz="1800" dirty="0"/>
              <a:t>Since only flux φ21 links coil 1, the voltage induced in coil 1 is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Where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which is the mutual inductance of coil 1 with respect to coil 2.</a:t>
            </a:r>
          </a:p>
          <a:p>
            <a:r>
              <a:rPr lang="en-US" sz="1800" dirty="0"/>
              <a:t> Thus, the open-circuit mutual voltage across coil 1 is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E2AC7F5-DA4A-4A19-821F-E78902D0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8518-C1CF-410D-8A71-B5D14FDF677E}" type="slidenum">
              <a:rPr lang="en-MY" smtClean="0"/>
              <a:t>19</a:t>
            </a:fld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E1468D7-0BC2-4DB3-A005-4EA9CB064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286" y="1997468"/>
            <a:ext cx="3307429" cy="502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953BDA8-36D7-4DED-B03A-74677ADA5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157" y="2643758"/>
            <a:ext cx="1255684" cy="502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B0C516A-3DF0-4A79-8350-CE4E8B00A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80" y="3954407"/>
            <a:ext cx="1654437" cy="9215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968560" y="549000"/>
              <a:ext cx="5893200" cy="4380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6320" y="537840"/>
                <a:ext cx="5910480" cy="440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822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Module 3</a:t>
            </a:r>
            <a:br>
              <a:rPr lang="en-US" b="1" dirty="0" smtClean="0"/>
            </a:br>
            <a:r>
              <a:rPr lang="en-IN" b="1" dirty="0"/>
              <a:t>Magnetic Circuits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0230"/>
            <a:ext cx="8229600" cy="2091680"/>
          </a:xfrm>
        </p:spPr>
        <p:txBody>
          <a:bodyPr/>
          <a:lstStyle/>
          <a:p>
            <a:r>
              <a:rPr lang="en-IN" dirty="0"/>
              <a:t>Electromagnetic </a:t>
            </a:r>
            <a:r>
              <a:rPr lang="en-IN" dirty="0" smtClean="0"/>
              <a:t>Induction: Self </a:t>
            </a:r>
            <a:r>
              <a:rPr lang="en-IN" dirty="0"/>
              <a:t>and </a:t>
            </a:r>
            <a:r>
              <a:rPr lang="en-IN" dirty="0" smtClean="0"/>
              <a:t>mutual</a:t>
            </a:r>
          </a:p>
          <a:p>
            <a:r>
              <a:rPr lang="en-IN" dirty="0" smtClean="0"/>
              <a:t>Magnetically </a:t>
            </a:r>
            <a:r>
              <a:rPr lang="en-IN" dirty="0"/>
              <a:t>coupled </a:t>
            </a:r>
            <a:r>
              <a:rPr lang="en-IN" dirty="0" smtClean="0"/>
              <a:t>circuits</a:t>
            </a:r>
          </a:p>
          <a:p>
            <a:r>
              <a:rPr lang="en-IN" dirty="0" smtClean="0"/>
              <a:t>Series </a:t>
            </a:r>
            <a:r>
              <a:rPr lang="en-IN" dirty="0"/>
              <a:t>and parallel magnetic </a:t>
            </a:r>
            <a:r>
              <a:rPr lang="en-IN" dirty="0" smtClean="0"/>
              <a:t>circuits</a:t>
            </a:r>
          </a:p>
          <a:p>
            <a:r>
              <a:rPr lang="en-IN" dirty="0" smtClean="0"/>
              <a:t>Dot </a:t>
            </a:r>
            <a:r>
              <a:rPr lang="en-IN" dirty="0"/>
              <a:t>convention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05280" y="716760"/>
              <a:ext cx="5818680" cy="2968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4120" y="703800"/>
                <a:ext cx="5842800" cy="299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1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742950"/>
          </a:xfrm>
        </p:spPr>
        <p:txBody>
          <a:bodyPr/>
          <a:lstStyle/>
          <a:p>
            <a:r>
              <a:rPr lang="en-US" b="1" dirty="0" smtClean="0"/>
              <a:t>Introduction</a:t>
            </a:r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sz="1800" dirty="0" smtClean="0"/>
                  <a:t>A </a:t>
                </a:r>
                <a:r>
                  <a:rPr lang="en-IN" sz="1800" b="1" dirty="0" smtClean="0"/>
                  <a:t>magnetic circuit </a:t>
                </a:r>
                <a:r>
                  <a:rPr lang="en-IN" sz="1800" dirty="0" smtClean="0"/>
                  <a:t>is made up of one or more </a:t>
                </a:r>
                <a:r>
                  <a:rPr lang="en-IN" sz="1800" b="1" dirty="0" smtClean="0"/>
                  <a:t>closed loop </a:t>
                </a:r>
                <a:r>
                  <a:rPr lang="en-IN" sz="1800" dirty="0" smtClean="0"/>
                  <a:t>paths containing a </a:t>
                </a:r>
                <a:r>
                  <a:rPr lang="en-IN" sz="1800" b="1" dirty="0" smtClean="0"/>
                  <a:t>magnetic flux </a:t>
                </a:r>
                <a14:m>
                  <m:oMath xmlns:m="http://schemas.openxmlformats.org/officeDocument/2006/math">
                    <m:r>
                      <a:rPr lang="en-IN" sz="1800" b="1" i="1" smtClean="0">
                        <a:latin typeface="Cambria Math"/>
                        <a:ea typeface="Cambria Math"/>
                      </a:rPr>
                      <m:t>𝝓</m:t>
                    </m:r>
                  </m:oMath>
                </a14:m>
                <a:r>
                  <a:rPr lang="en-US" sz="1800" b="1" i="1" dirty="0" smtClean="0"/>
                  <a:t> </a:t>
                </a:r>
                <a:r>
                  <a:rPr lang="el-GR" sz="1800" dirty="0" smtClean="0"/>
                  <a:t>(=</a:t>
                </a:r>
                <a:r>
                  <a:rPr lang="en-IN" sz="1800" b="1" dirty="0" smtClean="0"/>
                  <a:t>magnetic </a:t>
                </a:r>
                <a:r>
                  <a:rPr lang="en-IN" sz="1800" dirty="0" smtClean="0"/>
                  <a:t>field/</a:t>
                </a:r>
                <a:r>
                  <a:rPr lang="en-IN" sz="1800" b="1" dirty="0" smtClean="0"/>
                  <a:t>flux density </a:t>
                </a:r>
                <a:r>
                  <a:rPr lang="en-IN" sz="1800" b="1" i="1" dirty="0" smtClean="0"/>
                  <a:t>Cross-sectional</a:t>
                </a:r>
                <a:r>
                  <a:rPr lang="en-IN" sz="1800" b="1" dirty="0" smtClean="0"/>
                  <a:t> area </a:t>
                </a:r>
                <a:r>
                  <a:rPr lang="en-IN" sz="1800" b="1" i="1" dirty="0" smtClean="0"/>
                  <a:t>A</a:t>
                </a:r>
                <a:r>
                  <a:rPr lang="en-IN" sz="1800" dirty="0" smtClean="0"/>
                  <a:t>).</a:t>
                </a:r>
              </a:p>
              <a:p>
                <a:endParaRPr lang="en-IN" sz="1800" dirty="0"/>
              </a:p>
              <a:p>
                <a:r>
                  <a:rPr lang="en-IN" sz="1800" dirty="0" smtClean="0"/>
                  <a:t>The </a:t>
                </a:r>
                <a:r>
                  <a:rPr lang="en-IN" sz="1800" b="1" dirty="0" smtClean="0"/>
                  <a:t>flux </a:t>
                </a:r>
                <a:r>
                  <a:rPr lang="en-IN" sz="1800" dirty="0" smtClean="0"/>
                  <a:t>is usually </a:t>
                </a:r>
                <a:r>
                  <a:rPr lang="en-IN" sz="1800" b="1" dirty="0" smtClean="0"/>
                  <a:t>generated </a:t>
                </a:r>
                <a:r>
                  <a:rPr lang="en-IN" sz="1800" dirty="0" smtClean="0"/>
                  <a:t>by </a:t>
                </a:r>
                <a:r>
                  <a:rPr lang="en-IN" sz="1800" b="1" dirty="0" smtClean="0"/>
                  <a:t>permanent magnets </a:t>
                </a:r>
                <a:r>
                  <a:rPr lang="en-IN" sz="1800" dirty="0" smtClean="0"/>
                  <a:t>or </a:t>
                </a:r>
                <a:r>
                  <a:rPr lang="en-IN" sz="1800" b="1" dirty="0" smtClean="0"/>
                  <a:t>electromagnets </a:t>
                </a:r>
                <a:r>
                  <a:rPr lang="en-IN" sz="1800" dirty="0" smtClean="0"/>
                  <a:t>and confined to a </a:t>
                </a:r>
                <a:r>
                  <a:rPr lang="en-IN" sz="1800" b="1" dirty="0" smtClean="0"/>
                  <a:t>path </a:t>
                </a:r>
                <a:r>
                  <a:rPr lang="en-IN" sz="1800" dirty="0" smtClean="0"/>
                  <a:t>by </a:t>
                </a:r>
                <a:r>
                  <a:rPr lang="en-IN" sz="1800" b="1" dirty="0" smtClean="0"/>
                  <a:t>magnetic cores </a:t>
                </a:r>
                <a:r>
                  <a:rPr lang="en-IN" sz="1800" dirty="0" smtClean="0"/>
                  <a:t>consisting of </a:t>
                </a:r>
                <a:r>
                  <a:rPr lang="en-IN" sz="1800" b="1" dirty="0" smtClean="0"/>
                  <a:t>ferromagnetic materials </a:t>
                </a:r>
                <a:r>
                  <a:rPr lang="en-IN" sz="1800" dirty="0" smtClean="0"/>
                  <a:t>like </a:t>
                </a:r>
                <a:r>
                  <a:rPr lang="en-IN" sz="1800" b="1" dirty="0" smtClean="0"/>
                  <a:t>iron</a:t>
                </a:r>
                <a:r>
                  <a:rPr lang="en-IN" sz="1800" dirty="0" smtClean="0"/>
                  <a:t>, although there </a:t>
                </a:r>
                <a:r>
                  <a:rPr lang="en-IN" sz="1800" b="1" dirty="0" smtClean="0"/>
                  <a:t>may be air gaps </a:t>
                </a:r>
                <a:r>
                  <a:rPr lang="en-IN" sz="1800" dirty="0" smtClean="0"/>
                  <a:t>or other materials in the path</a:t>
                </a:r>
                <a:r>
                  <a:rPr lang="en-IN" sz="1800" dirty="0"/>
                  <a:t>.</a:t>
                </a:r>
              </a:p>
              <a:p>
                <a:r>
                  <a:rPr lang="en-IN" sz="1800" dirty="0" smtClean="0"/>
                  <a:t>Magnetic circuits are employed to efficiently channel magnetic fields in many </a:t>
                </a:r>
                <a:r>
                  <a:rPr lang="en-IN" sz="1800" b="1" dirty="0" smtClean="0"/>
                  <a:t>devices </a:t>
                </a:r>
                <a:r>
                  <a:rPr lang="en-IN" sz="1800" dirty="0" smtClean="0"/>
                  <a:t>such as </a:t>
                </a:r>
                <a:r>
                  <a:rPr lang="en-IN" sz="1800" b="1" dirty="0" smtClean="0"/>
                  <a:t>electric motors, generators, transformers, relays, solenoids, loudspeakers, hard disks, MRI machines</a:t>
                </a:r>
                <a:r>
                  <a:rPr lang="en-IN" sz="1800" dirty="0"/>
                  <a:t>.</a:t>
                </a:r>
              </a:p>
              <a:p>
                <a:endParaRPr lang="en-IN" sz="1800" dirty="0"/>
              </a:p>
              <a:p>
                <a:endParaRPr lang="en-IN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" t="-8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172520" y="300240"/>
              <a:ext cx="7405200" cy="3903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9920" y="286920"/>
                <a:ext cx="7428600" cy="392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109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04819"/>
            <a:ext cx="1994584" cy="166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616" y="473064"/>
            <a:ext cx="24955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935" y="649277"/>
            <a:ext cx="1676767" cy="167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5386"/>
            <a:ext cx="1743231" cy="174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08834"/>
            <a:ext cx="1566017" cy="156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29036"/>
            <a:ext cx="2178504" cy="1361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793" y="3110332"/>
            <a:ext cx="2107322" cy="13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3048104"/>
            <a:ext cx="1929567" cy="1287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922737" y="2106643"/>
            <a:ext cx="866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Motors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635896" y="7566"/>
            <a:ext cx="1617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APPLICATIONS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188938" y="2255792"/>
            <a:ext cx="1229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Generators</a:t>
            </a:r>
          </a:p>
        </p:txBody>
      </p:sp>
      <p:sp>
        <p:nvSpPr>
          <p:cNvPr id="5" name="Rectangle 4"/>
          <p:cNvSpPr/>
          <p:nvPr/>
        </p:nvSpPr>
        <p:spPr>
          <a:xfrm>
            <a:off x="5684768" y="2312828"/>
            <a:ext cx="1411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Transformers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7403279" y="2273749"/>
            <a:ext cx="1646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Circuit Breakers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83588" y="4482417"/>
            <a:ext cx="1558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Relay Switches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2812616" y="4482417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Solenoids</a:t>
            </a:r>
          </a:p>
        </p:txBody>
      </p:sp>
      <p:sp>
        <p:nvSpPr>
          <p:cNvPr id="9" name="Rectangle 8"/>
          <p:cNvSpPr/>
          <p:nvPr/>
        </p:nvSpPr>
        <p:spPr>
          <a:xfrm>
            <a:off x="7339907" y="4474045"/>
            <a:ext cx="1578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MRI Machines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5317976" y="4488067"/>
            <a:ext cx="1168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Hard Disks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/>
              <p14:cNvContentPartPr/>
              <p14:nvPr/>
            </p14:nvContentPartPr>
            <p14:xfrm>
              <a:off x="1654920" y="2019960"/>
              <a:ext cx="6494760" cy="252756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43040" y="2012040"/>
                <a:ext cx="6513480" cy="254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550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Magneto motive force </a:t>
            </a:r>
            <a:r>
              <a:rPr lang="en-IN" sz="3200" b="1" dirty="0"/>
              <a:t>(</a:t>
            </a:r>
            <a:r>
              <a:rPr lang="en-IN" sz="3200" b="1" dirty="0" err="1"/>
              <a:t>mmf</a:t>
            </a:r>
            <a:r>
              <a:rPr lang="en-IN" sz="3200" b="1" dirty="0"/>
              <a:t>)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1515616"/>
          </a:xfrm>
        </p:spPr>
        <p:txBody>
          <a:bodyPr>
            <a:normAutofit/>
          </a:bodyPr>
          <a:lstStyle/>
          <a:p>
            <a:r>
              <a:rPr lang="en-IN" sz="1800" dirty="0" smtClean="0"/>
              <a:t>In an </a:t>
            </a:r>
            <a:r>
              <a:rPr lang="en-IN" sz="1800" b="1" dirty="0" smtClean="0"/>
              <a:t>electric circuit</a:t>
            </a:r>
            <a:r>
              <a:rPr lang="en-IN" sz="1800" dirty="0" smtClean="0"/>
              <a:t>, the </a:t>
            </a:r>
            <a:r>
              <a:rPr lang="en-IN" sz="1800" b="1" dirty="0" smtClean="0"/>
              <a:t>current </a:t>
            </a:r>
            <a:r>
              <a:rPr lang="en-IN" sz="1800" dirty="0" smtClean="0"/>
              <a:t>is </a:t>
            </a:r>
            <a:r>
              <a:rPr lang="en-IN" sz="1800" b="1" dirty="0" smtClean="0"/>
              <a:t>induced </a:t>
            </a:r>
            <a:r>
              <a:rPr lang="en-IN" sz="1800" dirty="0" smtClean="0"/>
              <a:t>due to the existence of an </a:t>
            </a:r>
            <a:r>
              <a:rPr lang="en-IN" sz="1800" b="1" dirty="0" smtClean="0"/>
              <a:t>electromotive force </a:t>
            </a:r>
            <a:r>
              <a:rPr lang="en-IN" sz="1800" dirty="0" smtClean="0"/>
              <a:t>(</a:t>
            </a:r>
            <a:r>
              <a:rPr lang="en-IN" sz="1800" b="1" i="1" dirty="0" err="1" smtClean="0"/>
              <a:t>emf</a:t>
            </a:r>
            <a:r>
              <a:rPr lang="en-IN" sz="1800" b="1" i="1" dirty="0" smtClean="0"/>
              <a:t> E</a:t>
            </a:r>
            <a:r>
              <a:rPr lang="en-IN" sz="1800" dirty="0" smtClean="0"/>
              <a:t>, </a:t>
            </a:r>
            <a:r>
              <a:rPr lang="en-IN" sz="1800" b="1" dirty="0" smtClean="0"/>
              <a:t>battery voltage</a:t>
            </a:r>
            <a:r>
              <a:rPr lang="en-IN" sz="1800" dirty="0" smtClean="0"/>
              <a:t>). By analogy, we say that in a </a:t>
            </a:r>
            <a:r>
              <a:rPr lang="en-IN" sz="1800" b="1" dirty="0" smtClean="0"/>
              <a:t>magnetic circuit </a:t>
            </a:r>
            <a:r>
              <a:rPr lang="en-IN" sz="1800" dirty="0" smtClean="0"/>
              <a:t>the </a:t>
            </a:r>
            <a:r>
              <a:rPr lang="en-IN" sz="1800" b="1" dirty="0" smtClean="0"/>
              <a:t>magnetic flux </a:t>
            </a:r>
            <a:r>
              <a:rPr lang="en-IN" sz="1800" dirty="0" smtClean="0"/>
              <a:t>is </a:t>
            </a:r>
            <a:r>
              <a:rPr lang="en-IN" sz="1800" b="1" dirty="0" smtClean="0"/>
              <a:t>induced </a:t>
            </a:r>
            <a:r>
              <a:rPr lang="en-IN" sz="1800" dirty="0" smtClean="0"/>
              <a:t>due to the existence of a </a:t>
            </a:r>
            <a:r>
              <a:rPr lang="en-IN" sz="1800" b="1" dirty="0" smtClean="0"/>
              <a:t>magneto motive force </a:t>
            </a:r>
            <a:r>
              <a:rPr lang="en-IN" sz="1800" dirty="0" smtClean="0"/>
              <a:t>(</a:t>
            </a:r>
            <a:r>
              <a:rPr lang="en-IN" sz="1800" b="1" i="1" dirty="0" err="1" smtClean="0"/>
              <a:t>mmf</a:t>
            </a:r>
            <a:r>
              <a:rPr lang="en-IN" sz="1800" b="1" i="1" dirty="0" smtClean="0"/>
              <a:t> F</a:t>
            </a:r>
            <a:r>
              <a:rPr lang="en-IN" sz="1800" dirty="0" smtClean="0"/>
              <a:t>) caused by a </a:t>
            </a:r>
            <a:r>
              <a:rPr lang="en-IN" sz="1800" b="1" dirty="0" smtClean="0"/>
              <a:t>current flowing through one or more turns of coil</a:t>
            </a:r>
            <a:r>
              <a:rPr lang="en-IN" sz="1800" dirty="0" smtClean="0"/>
              <a:t>.</a:t>
            </a:r>
          </a:p>
          <a:p>
            <a:endParaRPr lang="en-IN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499742"/>
            <a:ext cx="2736304" cy="228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3528" y="2715766"/>
                <a:ext cx="4572000" cy="20313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/>
                  <a:t>The value of the </a:t>
                </a:r>
                <a:r>
                  <a:rPr lang="en-IN" b="1" i="1" dirty="0" err="1"/>
                  <a:t>mmf</a:t>
                </a:r>
                <a:r>
                  <a:rPr lang="en-IN" b="1" i="1" dirty="0"/>
                  <a:t> F </a:t>
                </a:r>
                <a:r>
                  <a:rPr lang="en-IN" dirty="0"/>
                  <a:t>is </a:t>
                </a:r>
                <a:r>
                  <a:rPr lang="en-IN" b="1" dirty="0"/>
                  <a:t>proportional </a:t>
                </a:r>
                <a:r>
                  <a:rPr lang="en-IN" dirty="0"/>
                  <a:t>to the </a:t>
                </a:r>
                <a:r>
                  <a:rPr lang="en-IN" b="1" dirty="0"/>
                  <a:t>current </a:t>
                </a:r>
                <a:r>
                  <a:rPr lang="en-IN" dirty="0"/>
                  <a:t>flowing through the coil and to the </a:t>
                </a:r>
                <a:r>
                  <a:rPr lang="en-IN" b="1" dirty="0"/>
                  <a:t>number of turns </a:t>
                </a:r>
                <a:r>
                  <a:rPr lang="en-IN" dirty="0"/>
                  <a:t>in the </a:t>
                </a:r>
                <a:r>
                  <a:rPr lang="en-IN" b="1" dirty="0"/>
                  <a:t>coil</a:t>
                </a:r>
                <a:r>
                  <a:rPr lang="en-IN" dirty="0"/>
                  <a:t>, and is expressed in units of “</a:t>
                </a:r>
                <a:r>
                  <a:rPr lang="en-IN" b="1" dirty="0"/>
                  <a:t>ampere-turns</a:t>
                </a:r>
                <a:r>
                  <a:rPr lang="en-IN" dirty="0"/>
                  <a:t>” or just </a:t>
                </a:r>
                <a:r>
                  <a:rPr lang="en-IN" b="1" dirty="0"/>
                  <a:t>amperes </a:t>
                </a:r>
                <a:r>
                  <a:rPr lang="en-IN" dirty="0"/>
                  <a:t>(number of turns is dimension less).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dirty="0">
                          <a:latin typeface="Cambria Math"/>
                        </a:rPr>
                        <m:t>𝑭</m:t>
                      </m:r>
                      <m:r>
                        <a:rPr lang="en-IN" b="1" i="1" dirty="0">
                          <a:latin typeface="Cambria Math"/>
                        </a:rPr>
                        <m:t>=</m:t>
                      </m:r>
                      <m:r>
                        <a:rPr lang="en-IN" b="1" i="1" dirty="0">
                          <a:latin typeface="Cambria Math"/>
                        </a:rPr>
                        <m:t>𝑵</m:t>
                      </m:r>
                      <m:r>
                        <a:rPr lang="en-IN" b="1" i="1" dirty="0">
                          <a:latin typeface="Cambria Math"/>
                        </a:rPr>
                        <m:t>.</m:t>
                      </m:r>
                      <m:r>
                        <a:rPr lang="en-IN" b="1" i="1" dirty="0">
                          <a:latin typeface="Cambria Math"/>
                        </a:rPr>
                        <m:t>𝑰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15766"/>
                <a:ext cx="4572000" cy="2031325"/>
              </a:xfrm>
              <a:prstGeom prst="rect">
                <a:avLst/>
              </a:prstGeom>
              <a:blipFill rotWithShape="1">
                <a:blip r:embed="rId3"/>
                <a:stretch>
                  <a:fillRect l="-800" t="-1198" r="-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040760" y="111240"/>
              <a:ext cx="6524280" cy="46720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7080" y="98280"/>
                <a:ext cx="6552000" cy="47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656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/>
              <a:t>Magnetic field strength/intensity (H)</a:t>
            </a:r>
            <a:endParaRPr lang="en-I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72158"/>
                <a:ext cx="8229600" cy="201967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/>
                  <a:t>The </a:t>
                </a:r>
                <a:r>
                  <a:rPr lang="en-US" sz="2000" b="1" dirty="0" smtClean="0"/>
                  <a:t>magneto motive </a:t>
                </a:r>
                <a:r>
                  <a:rPr lang="en-US" sz="2000" b="1" dirty="0"/>
                  <a:t>force per unit length </a:t>
                </a:r>
                <a:r>
                  <a:rPr lang="en-US" sz="2000" dirty="0"/>
                  <a:t>of the magnetic circuit is termed the </a:t>
                </a:r>
                <a:r>
                  <a:rPr lang="en-US" sz="2000" b="1" dirty="0"/>
                  <a:t>magnetic field strength/intensity </a:t>
                </a:r>
                <a:r>
                  <a:rPr lang="en-US" sz="2000" dirty="0"/>
                  <a:t>(</a:t>
                </a:r>
                <a:r>
                  <a:rPr lang="en-US" sz="2000" b="1" i="1" dirty="0"/>
                  <a:t>H</a:t>
                </a:r>
                <a:r>
                  <a:rPr lang="en-US" sz="2000" dirty="0"/>
                  <a:t>). </a:t>
                </a: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𝐻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𝐹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𝑙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𝑁𝐼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sz="2000" b="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𝑙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is the length of the magnetic circuit or flux loop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72158"/>
                <a:ext cx="8229600" cy="2019672"/>
              </a:xfrm>
              <a:blipFill rotWithShape="1">
                <a:blip r:embed="rId2"/>
                <a:stretch>
                  <a:fillRect l="-741" t="-1208" r="-4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895352"/>
            <a:ext cx="2587749" cy="216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80534" y="344005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Units </a:t>
            </a:r>
            <a:r>
              <a:rPr lang="en-US" dirty="0"/>
              <a:t>of </a:t>
            </a:r>
            <a:r>
              <a:rPr lang="en-US" i="1" dirty="0"/>
              <a:t>H </a:t>
            </a:r>
            <a:r>
              <a:rPr lang="en-US" dirty="0"/>
              <a:t>are </a:t>
            </a:r>
            <a:r>
              <a:rPr lang="en-US" b="1" dirty="0"/>
              <a:t>ampere-turns per </a:t>
            </a:r>
            <a:r>
              <a:rPr lang="en-US" b="1" dirty="0" smtClean="0"/>
              <a:t>meter </a:t>
            </a:r>
            <a:r>
              <a:rPr lang="en-US" dirty="0"/>
              <a:t>(At/m) or just </a:t>
            </a:r>
            <a:r>
              <a:rPr lang="en-US" b="1" dirty="0"/>
              <a:t>ampere per </a:t>
            </a:r>
            <a:r>
              <a:rPr lang="en-US" b="1" dirty="0" smtClean="0"/>
              <a:t>meter </a:t>
            </a:r>
            <a:r>
              <a:rPr lang="en-US" dirty="0"/>
              <a:t>(A/m)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623680" y="1001880"/>
              <a:ext cx="6291720" cy="31014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9280" y="993240"/>
                <a:ext cx="6315840" cy="312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41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 smtClean="0"/>
              <a:t>Flux </a:t>
            </a:r>
            <a:r>
              <a:rPr lang="en-IN" sz="3200" b="1" dirty="0"/>
              <a:t>Density </a:t>
            </a:r>
            <a:r>
              <a:rPr lang="en-IN" sz="3200" b="1" dirty="0" smtClean="0"/>
              <a:t>and Reluctance</a:t>
            </a:r>
            <a:endParaRPr lang="en-IN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sz="1800" b="1" dirty="0" smtClean="0">
                    <a:solidFill>
                      <a:srgbClr val="FF0000"/>
                    </a:solidFill>
                  </a:rPr>
                  <a:t>Flux Density : </a:t>
                </a:r>
                <a:r>
                  <a:rPr lang="en-US" sz="1800" dirty="0" smtClean="0"/>
                  <a:t>The </a:t>
                </a:r>
                <a:r>
                  <a:rPr lang="en-US" sz="1800" dirty="0"/>
                  <a:t>concentration of the lines of force in a magnetic circuit </a:t>
                </a:r>
                <a:endParaRPr lang="en-US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𝐵</m:t>
                      </m:r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𝜙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1800" b="0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sz="1800" dirty="0" smtClean="0"/>
                  <a:t>Where A is a cross-sectional area </a:t>
                </a:r>
                <a:r>
                  <a:rPr lang="en-US" sz="1800" dirty="0"/>
                  <a:t>through which the flux passes, </a:t>
                </a:r>
                <a:endParaRPr lang="en-US" sz="1800" dirty="0" smtClean="0"/>
              </a:p>
              <a:p>
                <a:r>
                  <a:rPr lang="en-US" sz="1800" dirty="0" smtClean="0"/>
                  <a:t>Units of Flux density is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𝑊𝑏</m:t>
                    </m:r>
                    <m:r>
                      <a:rPr lang="en-US" sz="1800" i="1" dirty="0" smtClean="0">
                        <a:latin typeface="Cambria Math"/>
                      </a:rPr>
                      <m:t>/</m:t>
                    </m:r>
                    <m:sSup>
                      <m:sSupPr>
                        <m:ctrlPr>
                          <a:rPr lang="en-US" sz="18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𝑚</m:t>
                        </m:r>
                      </m:e>
                      <m:sup>
                        <m:r>
                          <a:rPr lang="en-US" sz="1800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 smtClean="0"/>
                  <a:t> or Tesla (T).</a:t>
                </a:r>
                <a:endParaRPr lang="en-US" sz="1800" dirty="0"/>
              </a:p>
              <a:p>
                <a:r>
                  <a:rPr lang="en-US" sz="1800" b="1" dirty="0" smtClean="0">
                    <a:solidFill>
                      <a:srgbClr val="FF0000"/>
                    </a:solidFill>
                  </a:rPr>
                  <a:t>Reluctance: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It is the opposition that a magnetic circuit offers to the passage of magnetic flux through it (</a:t>
                </a:r>
                <a:r>
                  <a:rPr lang="en-US" sz="1800" b="1" dirty="0"/>
                  <a:t>ratio of </a:t>
                </a:r>
                <a:r>
                  <a:rPr lang="en-US" sz="1800" b="1" i="1" dirty="0" err="1"/>
                  <a:t>mmf</a:t>
                </a:r>
                <a:r>
                  <a:rPr lang="en-US" sz="1800" b="1" i="1" dirty="0"/>
                  <a:t> </a:t>
                </a:r>
                <a:r>
                  <a:rPr lang="en-US" sz="1800" b="1" dirty="0"/>
                  <a:t>applied to the flux induced</a:t>
                </a:r>
                <a:r>
                  <a:rPr lang="en-US" sz="1800" dirty="0"/>
                  <a:t>). </a:t>
                </a:r>
                <a:endParaRPr lang="en-US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smtClean="0">
                          <a:latin typeface="Cambria Math"/>
                          <a:ea typeface="Cambria Math"/>
                        </a:rPr>
                        <m:t>ℛ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𝐹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𝜙</m:t>
                          </m:r>
                        </m:den>
                      </m:f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𝐻𝑙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𝐵𝐴</m:t>
                          </m:r>
                        </m:den>
                      </m:f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𝐻𝑙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𝐻𝐴</m:t>
                          </m:r>
                        </m:den>
                      </m:f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𝑙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den>
                      </m:f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𝑙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IN" sz="1800" dirty="0" smtClean="0"/>
              </a:p>
              <a:p>
                <a:r>
                  <a:rPr lang="en-US" sz="1800" dirty="0" smtClean="0"/>
                  <a:t>Units of reluctance is A-t/</a:t>
                </a:r>
                <a:r>
                  <a:rPr lang="en-US" sz="1800" dirty="0" err="1" smtClean="0"/>
                  <a:t>Wb</a:t>
                </a:r>
                <a:r>
                  <a:rPr lang="en-US" sz="1800" dirty="0" smtClean="0"/>
                  <a:t>.</a:t>
                </a:r>
              </a:p>
              <a:p>
                <a:r>
                  <a:rPr lang="en-US" sz="1800" dirty="0"/>
                  <a:t>The </a:t>
                </a:r>
                <a:r>
                  <a:rPr lang="en-US" sz="1800" b="1" dirty="0"/>
                  <a:t>inverse of reluctance </a:t>
                </a:r>
                <a:r>
                  <a:rPr lang="en-US" sz="1800" dirty="0"/>
                  <a:t>is known as </a:t>
                </a:r>
                <a:r>
                  <a:rPr lang="en-US" sz="1800" b="1" dirty="0" err="1"/>
                  <a:t>permeance</a:t>
                </a:r>
                <a:r>
                  <a:rPr lang="en-US" sz="1800" b="1" dirty="0"/>
                  <a:t> </a:t>
                </a:r>
                <a:r>
                  <a:rPr lang="en-US" sz="1800" dirty="0"/>
                  <a:t>(ease of flux passage) </a:t>
                </a:r>
                <a:endParaRPr lang="en-IN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01560" y="407880"/>
              <a:ext cx="8151120" cy="4168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240" y="395640"/>
                <a:ext cx="8168760" cy="419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792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742950"/>
          </a:xfrm>
        </p:spPr>
        <p:txBody>
          <a:bodyPr>
            <a:normAutofit/>
          </a:bodyPr>
          <a:lstStyle/>
          <a:p>
            <a:r>
              <a:rPr lang="en-IN" sz="3200" b="1" dirty="0"/>
              <a:t>Permeability </a:t>
            </a:r>
            <a:endParaRPr lang="en-I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sz="1800" b="1" dirty="0" smtClean="0">
                    <a:solidFill>
                      <a:srgbClr val="FF0000"/>
                    </a:solidFill>
                  </a:rPr>
                  <a:t>Permeability of free space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𝝁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18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IN" sz="1800" dirty="0" smtClean="0"/>
                  <a:t>or non-magnetic material is a magnetic constant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/>
                        </a:rPr>
                        <m:t>=4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−7</m:t>
                          </m:r>
                        </m:sup>
                      </m:sSup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𝐻𝑒𝑛𝑟𝑦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/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𝑚𝑒𝑡𝑒𝑟</m:t>
                      </m:r>
                    </m:oMath>
                  </m:oMathPara>
                </a14:m>
                <a:endParaRPr lang="en-IN" sz="1800" i="1" dirty="0" smtClean="0"/>
              </a:p>
              <a:p>
                <a:r>
                  <a:rPr lang="en-IN" sz="1800" dirty="0" smtClean="0">
                    <a:solidFill>
                      <a:srgbClr val="FF0000"/>
                    </a:solidFill>
                  </a:rPr>
                  <a:t>Relative Permeability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rgbClr val="FF0000"/>
                        </a:solidFill>
                        <a:latin typeface="Cambria Math"/>
                      </a:rPr>
                      <m:t>:</m:t>
                    </m:r>
                  </m:oMath>
                </a14:m>
                <a:r>
                  <a:rPr lang="en-IN" sz="18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IN" sz="1800" dirty="0" smtClean="0"/>
                  <a:t>The </a:t>
                </a:r>
                <a:r>
                  <a:rPr lang="en-IN" sz="1800" b="1" dirty="0" smtClean="0"/>
                  <a:t>ratio of the flux density </a:t>
                </a:r>
                <a:r>
                  <a:rPr lang="en-IN" sz="1800" b="1" i="1" dirty="0" smtClean="0"/>
                  <a:t>B </a:t>
                </a:r>
                <a:r>
                  <a:rPr lang="en-IN" sz="1800" dirty="0" smtClean="0"/>
                  <a:t>produced in a </a:t>
                </a:r>
                <a:r>
                  <a:rPr lang="en-IN" sz="1800" b="1" dirty="0" smtClean="0"/>
                  <a:t>material to </a:t>
                </a:r>
                <a:r>
                  <a:rPr lang="en-IN" sz="1800" dirty="0" smtClean="0"/>
                  <a:t>the flux density produced in </a:t>
                </a:r>
                <a:r>
                  <a:rPr lang="en-IN" sz="1800" b="1" dirty="0" smtClean="0"/>
                  <a:t>vacuum </a:t>
                </a:r>
                <a:r>
                  <a:rPr lang="en-IN" sz="1800" dirty="0" smtClean="0"/>
                  <a:t>(or in a non-magnetic core) for a particular applied magnetic field strength </a:t>
                </a:r>
                <a:r>
                  <a:rPr lang="en-IN" sz="1800" i="1" dirty="0" smtClean="0"/>
                  <a:t>H</a:t>
                </a:r>
                <a:r>
                  <a:rPr lang="en-IN" sz="1800" dirty="0" smtClean="0"/>
                  <a:t>.</a:t>
                </a:r>
              </a:p>
              <a:p>
                <a:r>
                  <a:rPr lang="en-IN" sz="1800" dirty="0" smtClean="0"/>
                  <a:t>For air and non-magnetic materials,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/>
                            <a:ea typeface="Cambria Math"/>
                          </a:rPr>
                          <m:t>𝝁</m:t>
                        </m:r>
                      </m:e>
                      <m:sub>
                        <m:r>
                          <a:rPr lang="en-US" sz="1800" b="1" i="1" smtClean="0">
                            <a:latin typeface="Cambria Math"/>
                            <a:ea typeface="Cambria Math"/>
                          </a:rPr>
                          <m:t>𝒓</m:t>
                        </m:r>
                      </m:sub>
                    </m:sSub>
                    <m:r>
                      <a:rPr lang="en-US" sz="1800" b="1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800" b="1" i="1" smtClean="0">
                        <a:latin typeface="Cambria Math"/>
                        <a:ea typeface="Cambria Math"/>
                      </a:rPr>
                      <m:t>𝟏</m:t>
                    </m:r>
                  </m:oMath>
                </a14:m>
                <a:endParaRPr lang="en-IN" sz="1800" dirty="0" smtClean="0"/>
              </a:p>
              <a:p>
                <a:r>
                  <a:rPr lang="en-IN" sz="1800" dirty="0" smtClean="0"/>
                  <a:t>For </a:t>
                </a:r>
                <a:r>
                  <a:rPr lang="en-IN" sz="1800" b="1" dirty="0" smtClean="0"/>
                  <a:t>ferromagnetic materials</a:t>
                </a:r>
                <a:r>
                  <a:rPr lang="en-IN" sz="1800" dirty="0" smtClean="0"/>
                  <a:t>, e.g. some forms of nickel–iron alloys, the relative permeability can be as large as~100000 i.e.</a:t>
                </a:r>
                <a:r>
                  <a:rPr lang="en-IN" sz="1800" b="1" dirty="0" smtClean="0"/>
                  <a:t>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8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en-US" sz="1800" b="1" i="1" smtClean="0">
                            <a:latin typeface="Cambria Math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n-IN" sz="1800" dirty="0" smtClean="0"/>
                  <a:t>.</a:t>
                </a:r>
              </a:p>
              <a:p>
                <a:r>
                  <a:rPr lang="en-IN" sz="1800" dirty="0" smtClean="0"/>
                  <a:t>For a material having a relative permeability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/>
                            <a:ea typeface="Cambria Math"/>
                          </a:rPr>
                          <m:t>𝝁</m:t>
                        </m:r>
                      </m:e>
                      <m:sub>
                        <m:r>
                          <a:rPr lang="en-US" sz="1800" b="1" i="1" smtClean="0">
                            <a:latin typeface="Cambria Math"/>
                            <a:ea typeface="Cambria Math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IN" sz="1800" dirty="0" smtClean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𝐵</m:t>
                      </m:r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sub>
                      </m:sSub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𝐻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𝐻</m:t>
                      </m:r>
                    </m:oMath>
                  </m:oMathPara>
                </a14:m>
                <a:endParaRPr lang="en-IN" sz="180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sz="1800" b="0" i="0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IN" sz="1800" dirty="0" smtClean="0"/>
                  <a:t>is the absolute permeability.</a:t>
                </a:r>
                <a:endParaRPr lang="en-IN" sz="1800" dirty="0"/>
              </a:p>
              <a:p>
                <a:endParaRPr lang="en-IN" sz="1800" dirty="0"/>
              </a:p>
              <a:p>
                <a:endParaRPr lang="en-IN" sz="1800" dirty="0"/>
              </a:p>
              <a:p>
                <a:pPr marL="0" indent="0">
                  <a:buNone/>
                </a:pPr>
                <a:endParaRPr lang="en-IN" sz="18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" t="-833" b="-28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98400" y="921960"/>
              <a:ext cx="6534720" cy="39369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960" y="907920"/>
                <a:ext cx="6554880" cy="395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894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857250"/>
          </a:xfrm>
        </p:spPr>
        <p:txBody>
          <a:bodyPr>
            <a:noAutofit/>
          </a:bodyPr>
          <a:lstStyle/>
          <a:p>
            <a:r>
              <a:rPr lang="en-IN" sz="2000" b="1" dirty="0" smtClean="0"/>
              <a:t>Magnetic Circuit Analogy With Electrical Circuit </a:t>
            </a:r>
            <a:endParaRPr lang="en-IN" sz="20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793229"/>
            <a:ext cx="6606828" cy="2282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7814"/>
            <a:ext cx="6352208" cy="200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455840" y="1800"/>
              <a:ext cx="7070760" cy="5085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6840" y="-6840"/>
                <a:ext cx="7086240" cy="510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665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256</TotalTime>
  <Words>1434</Words>
  <Application>Microsoft Office PowerPoint</Application>
  <PresentationFormat>On-screen Show (16:9)</PresentationFormat>
  <Paragraphs>117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Clarity</vt:lpstr>
      <vt:lpstr>Basic Electrical Engineering (BEEE101L)</vt:lpstr>
      <vt:lpstr>Module 3 Magnetic Circuits</vt:lpstr>
      <vt:lpstr>Introduction</vt:lpstr>
      <vt:lpstr>PowerPoint Presentation</vt:lpstr>
      <vt:lpstr>Magneto motive force (mmf)</vt:lpstr>
      <vt:lpstr>Magnetic field strength/intensity (H)</vt:lpstr>
      <vt:lpstr>Flux Density and Reluctance</vt:lpstr>
      <vt:lpstr>Permeability </vt:lpstr>
      <vt:lpstr>Magnetic Circuit Analogy With Electrical Circuit </vt:lpstr>
      <vt:lpstr>Right-Hand Rule : The direction of the magnetic field produced by a current can be determined by the right-hand rule. </vt:lpstr>
      <vt:lpstr>Magnetically coupled Circuits</vt:lpstr>
      <vt:lpstr>Mutual inductance</vt:lpstr>
      <vt:lpstr>Self inductance</vt:lpstr>
      <vt:lpstr>Self inductance</vt:lpstr>
      <vt:lpstr>Mutual inductance</vt:lpstr>
      <vt:lpstr>Mutual inductance</vt:lpstr>
      <vt:lpstr>Mutual inductance</vt:lpstr>
      <vt:lpstr>Mutual inductance</vt:lpstr>
      <vt:lpstr>Mutual inductance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Electrical Engineering (BEEE101L)</dc:title>
  <dc:creator>Admin</dc:creator>
  <cp:lastModifiedBy>Admin</cp:lastModifiedBy>
  <cp:revision>15</cp:revision>
  <dcterms:created xsi:type="dcterms:W3CDTF">2021-11-22T06:15:04Z</dcterms:created>
  <dcterms:modified xsi:type="dcterms:W3CDTF">2021-11-23T10:28:21Z</dcterms:modified>
</cp:coreProperties>
</file>